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3" r:id="rId3"/>
    <p:sldMasterId id="2147483706" r:id="rId4"/>
  </p:sldMasterIdLst>
  <p:notesMasterIdLst>
    <p:notesMasterId r:id="rId17"/>
  </p:notesMasterIdLst>
  <p:sldIdLst>
    <p:sldId id="256" r:id="rId5"/>
    <p:sldId id="1642" r:id="rId6"/>
    <p:sldId id="432" r:id="rId7"/>
    <p:sldId id="259" r:id="rId8"/>
    <p:sldId id="1591" r:id="rId9"/>
    <p:sldId id="434" r:id="rId10"/>
    <p:sldId id="1584" r:id="rId11"/>
    <p:sldId id="1635" r:id="rId12"/>
    <p:sldId id="1646" r:id="rId13"/>
    <p:sldId id="1638" r:id="rId14"/>
    <p:sldId id="1659" r:id="rId15"/>
    <p:sldId id="16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1D24A-F3BD-4722-8B6E-A2B5CE9BDED6}"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0490F-8251-4410-98DA-E43C529C4FBD}" type="slidenum">
              <a:rPr lang="en-US" smtClean="0"/>
              <a:t>‹#›</a:t>
            </a:fld>
            <a:endParaRPr lang="en-US"/>
          </a:p>
        </p:txBody>
      </p:sp>
    </p:spTree>
    <p:extLst>
      <p:ext uri="{BB962C8B-B14F-4D97-AF65-F5344CB8AC3E}">
        <p14:creationId xmlns:p14="http://schemas.microsoft.com/office/powerpoint/2010/main" val="65834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4ic7RNS4Df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0CDD4171-A62A-6F3A-C909-3EAA311FB10F}"/>
              </a:ext>
            </a:extLst>
          </p:cNvPr>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3849419-E0C6-4D50-829A-6BC7817F416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503811" name="Rectangle 2">
            <a:extLst>
              <a:ext uri="{FF2B5EF4-FFF2-40B4-BE49-F238E27FC236}">
                <a16:creationId xmlns:a16="http://schemas.microsoft.com/office/drawing/2014/main" id="{E90D7E18-ECD2-DE3A-5B93-39C89D3A04FC}"/>
              </a:ext>
            </a:extLst>
          </p:cNvPr>
          <p:cNvSpPr>
            <a:spLocks noGrp="1" noRot="1" noChangeAspect="1" noChangeArrowheads="1" noTextEdit="1"/>
          </p:cNvSpPr>
          <p:nvPr>
            <p:ph type="sldImg"/>
          </p:nvPr>
        </p:nvSpPr>
        <p:spPr>
          <a:ln/>
        </p:spPr>
      </p:sp>
      <p:sp>
        <p:nvSpPr>
          <p:cNvPr id="503812" name="Rectangle 3">
            <a:extLst>
              <a:ext uri="{FF2B5EF4-FFF2-40B4-BE49-F238E27FC236}">
                <a16:creationId xmlns:a16="http://schemas.microsoft.com/office/drawing/2014/main" id="{B19F4366-93A6-AE13-F736-6F4936A82C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3026" name="Google Shape;72;ged0390affb_0_13:notes">
            <a:extLst>
              <a:ext uri="{FF2B5EF4-FFF2-40B4-BE49-F238E27FC236}">
                <a16:creationId xmlns:a16="http://schemas.microsoft.com/office/drawing/2014/main" id="{B834F5FC-0C72-7818-6238-142CE0C74E1A}"/>
              </a:ext>
            </a:extLst>
          </p:cNvPr>
          <p:cNvSpPr>
            <a:spLocks noGrp="1" noRot="1" noChangeAspect="1" noTextEdit="1"/>
          </p:cNvSpPr>
          <p:nvPr>
            <p:ph type="sldImg" idx="2"/>
          </p:nvPr>
        </p:nvSpPr>
        <p:spPr>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513027" name="Google Shape;73;ged0390affb_0_13:notes">
            <a:extLst>
              <a:ext uri="{FF2B5EF4-FFF2-40B4-BE49-F238E27FC236}">
                <a16:creationId xmlns:a16="http://schemas.microsoft.com/office/drawing/2014/main" id="{D8AA10FF-F9D8-063F-8A50-D55948C7866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1100"/>
            </a:pPr>
            <a:endParaRPr lang="en-US" altLang="en-US"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a:extLst>
              <a:ext uri="{FF2B5EF4-FFF2-40B4-BE49-F238E27FC236}">
                <a16:creationId xmlns:a16="http://schemas.microsoft.com/office/drawing/2014/main" id="{10E696C8-7B13-A5B3-63C2-C83DC890C8D1}"/>
              </a:ext>
            </a:extLst>
          </p:cNvPr>
          <p:cNvSpPr>
            <a:spLocks noGrp="1" noRot="1" noChangeAspect="1" noChangeArrowheads="1" noTextEdit="1"/>
          </p:cNvSpPr>
          <p:nvPr>
            <p:ph type="sldImg"/>
          </p:nvPr>
        </p:nvSpPr>
        <p:spPr>
          <a:ln/>
        </p:spPr>
      </p:sp>
      <p:sp>
        <p:nvSpPr>
          <p:cNvPr id="515075" name="Notes Placeholder 2">
            <a:extLst>
              <a:ext uri="{FF2B5EF4-FFF2-40B4-BE49-F238E27FC236}">
                <a16:creationId xmlns:a16="http://schemas.microsoft.com/office/drawing/2014/main" id="{D4C74953-D8B4-5FFA-CDEE-0C7CA7BE8B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hlinkClick r:id="rId3"/>
              </a:rPr>
              <a:t>Katelyn Ohashi - 10.0 Floor (1-12-19) - YouTube</a:t>
            </a:r>
            <a:endParaRPr lang="en-US" altLang="en-US">
              <a:latin typeface="Times New Roman" panose="02020603050405020304" pitchFamily="18" charset="0"/>
            </a:endParaRPr>
          </a:p>
        </p:txBody>
      </p:sp>
      <p:sp>
        <p:nvSpPr>
          <p:cNvPr id="515076" name="Slide Number Placeholder 3">
            <a:extLst>
              <a:ext uri="{FF2B5EF4-FFF2-40B4-BE49-F238E27FC236}">
                <a16:creationId xmlns:a16="http://schemas.microsoft.com/office/drawing/2014/main" id="{5DD8C733-52B7-2BFF-9B9E-964D10706E2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1C8C08-CA65-4C60-8712-708474E7630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Slide Image Placeholder 1">
            <a:extLst>
              <a:ext uri="{FF2B5EF4-FFF2-40B4-BE49-F238E27FC236}">
                <a16:creationId xmlns:a16="http://schemas.microsoft.com/office/drawing/2014/main" id="{2EBB773D-BC7F-79AE-D8E1-9E96619734C1}"/>
              </a:ext>
            </a:extLst>
          </p:cNvPr>
          <p:cNvSpPr>
            <a:spLocks noGrp="1" noRot="1" noChangeAspect="1" noChangeArrowheads="1" noTextEdit="1"/>
          </p:cNvSpPr>
          <p:nvPr>
            <p:ph type="sldImg"/>
          </p:nvPr>
        </p:nvSpPr>
        <p:spPr>
          <a:ln/>
        </p:spPr>
      </p:sp>
      <p:sp>
        <p:nvSpPr>
          <p:cNvPr id="524291" name="Notes Placeholder 2">
            <a:extLst>
              <a:ext uri="{FF2B5EF4-FFF2-40B4-BE49-F238E27FC236}">
                <a16:creationId xmlns:a16="http://schemas.microsoft.com/office/drawing/2014/main" id="{7FDD6C71-0AE9-5E1C-1855-E43AF7567E8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By Michael Sandel</a:t>
            </a:r>
          </a:p>
        </p:txBody>
      </p:sp>
      <p:sp>
        <p:nvSpPr>
          <p:cNvPr id="524292" name="Slide Number Placeholder 3">
            <a:extLst>
              <a:ext uri="{FF2B5EF4-FFF2-40B4-BE49-F238E27FC236}">
                <a16:creationId xmlns:a16="http://schemas.microsoft.com/office/drawing/2014/main" id="{828BA041-A0AC-C247-2B69-6AC91203E05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E8A87D-FFA5-4B6B-BEE7-2F4CF633B6D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Slide Image Placeholder 1">
            <a:extLst>
              <a:ext uri="{FF2B5EF4-FFF2-40B4-BE49-F238E27FC236}">
                <a16:creationId xmlns:a16="http://schemas.microsoft.com/office/drawing/2014/main" id="{9AF49152-21B9-93EE-AB5F-841CFF9FBA79}"/>
              </a:ext>
            </a:extLst>
          </p:cNvPr>
          <p:cNvSpPr>
            <a:spLocks noGrp="1" noRot="1" noChangeAspect="1" noChangeArrowheads="1" noTextEdit="1"/>
          </p:cNvSpPr>
          <p:nvPr>
            <p:ph type="sldImg"/>
          </p:nvPr>
        </p:nvSpPr>
        <p:spPr>
          <a:ln/>
        </p:spPr>
      </p:sp>
      <p:sp>
        <p:nvSpPr>
          <p:cNvPr id="528387" name="Notes Placeholder 2">
            <a:extLst>
              <a:ext uri="{FF2B5EF4-FFF2-40B4-BE49-F238E27FC236}">
                <a16:creationId xmlns:a16="http://schemas.microsoft.com/office/drawing/2014/main" id="{172965EE-DE87-73FA-6441-E3BEAAD0B6A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528388" name="Slide Number Placeholder 3">
            <a:extLst>
              <a:ext uri="{FF2B5EF4-FFF2-40B4-BE49-F238E27FC236}">
                <a16:creationId xmlns:a16="http://schemas.microsoft.com/office/drawing/2014/main" id="{1911249F-EC7A-359E-5321-2AEF9CCE8D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F17CB5-CC1A-483B-AADC-9466661DD48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Image Placeholder 1">
            <a:extLst>
              <a:ext uri="{FF2B5EF4-FFF2-40B4-BE49-F238E27FC236}">
                <a16:creationId xmlns:a16="http://schemas.microsoft.com/office/drawing/2014/main" id="{4EA4A029-655D-21A5-755C-95B493804465}"/>
              </a:ext>
            </a:extLst>
          </p:cNvPr>
          <p:cNvSpPr>
            <a:spLocks noGrp="1" noRot="1" noChangeAspect="1" noChangeArrowheads="1" noTextEdit="1"/>
          </p:cNvSpPr>
          <p:nvPr>
            <p:ph type="sldImg"/>
          </p:nvPr>
        </p:nvSpPr>
        <p:spPr>
          <a:ln/>
        </p:spPr>
      </p:sp>
      <p:sp>
        <p:nvSpPr>
          <p:cNvPr id="535555" name="Notes Placeholder 2">
            <a:extLst>
              <a:ext uri="{FF2B5EF4-FFF2-40B4-BE49-F238E27FC236}">
                <a16:creationId xmlns:a16="http://schemas.microsoft.com/office/drawing/2014/main" id="{C2C71DFB-631A-0418-A5B5-09B1228F22F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35556" name="Slide Number Placeholder 3">
            <a:extLst>
              <a:ext uri="{FF2B5EF4-FFF2-40B4-BE49-F238E27FC236}">
                <a16:creationId xmlns:a16="http://schemas.microsoft.com/office/drawing/2014/main" id="{D5890708-E258-9D87-46FB-7432CE7A381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BEAA99-792C-4D67-9647-F7ED8C178F7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Image Placeholder 1">
            <a:extLst>
              <a:ext uri="{FF2B5EF4-FFF2-40B4-BE49-F238E27FC236}">
                <a16:creationId xmlns:a16="http://schemas.microsoft.com/office/drawing/2014/main" id="{8D1F7F4B-2381-394A-7937-6896563EE9A1}"/>
              </a:ext>
            </a:extLst>
          </p:cNvPr>
          <p:cNvSpPr>
            <a:spLocks noGrp="1" noRot="1" noChangeAspect="1" noChangeArrowheads="1" noTextEdit="1"/>
          </p:cNvSpPr>
          <p:nvPr>
            <p:ph type="sldImg"/>
          </p:nvPr>
        </p:nvSpPr>
        <p:spPr>
          <a:ln/>
        </p:spPr>
      </p:sp>
      <p:sp>
        <p:nvSpPr>
          <p:cNvPr id="537603" name="Notes Placeholder 2">
            <a:extLst>
              <a:ext uri="{FF2B5EF4-FFF2-40B4-BE49-F238E27FC236}">
                <a16:creationId xmlns:a16="http://schemas.microsoft.com/office/drawing/2014/main" id="{49DED3D9-D3F2-8A14-5F94-57362DEE3D0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537604" name="Slide Number Placeholder 3">
            <a:extLst>
              <a:ext uri="{FF2B5EF4-FFF2-40B4-BE49-F238E27FC236}">
                <a16:creationId xmlns:a16="http://schemas.microsoft.com/office/drawing/2014/main" id="{7B7CB738-6443-0CAA-5E53-EF5EF335206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10F755-E88D-41CF-A47C-070A4602653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8E6F1-C7F5-0CB6-FC5D-18D8D74871A7}"/>
            </a:ext>
          </a:extLst>
        </p:cNvPr>
        <p:cNvGrpSpPr/>
        <p:nvPr/>
      </p:nvGrpSpPr>
      <p:grpSpPr>
        <a:xfrm>
          <a:off x="0" y="0"/>
          <a:ext cx="0" cy="0"/>
          <a:chOff x="0" y="0"/>
          <a:chExt cx="0" cy="0"/>
        </a:xfrm>
      </p:grpSpPr>
      <p:sp>
        <p:nvSpPr>
          <p:cNvPr id="537602" name="Slide Image Placeholder 1">
            <a:extLst>
              <a:ext uri="{FF2B5EF4-FFF2-40B4-BE49-F238E27FC236}">
                <a16:creationId xmlns:a16="http://schemas.microsoft.com/office/drawing/2014/main" id="{1A38E5FC-8C8B-9A0F-8C93-3A35302CAEE7}"/>
              </a:ext>
            </a:extLst>
          </p:cNvPr>
          <p:cNvSpPr>
            <a:spLocks noGrp="1" noRot="1" noChangeAspect="1" noChangeArrowheads="1" noTextEdit="1"/>
          </p:cNvSpPr>
          <p:nvPr>
            <p:ph type="sldImg"/>
          </p:nvPr>
        </p:nvSpPr>
        <p:spPr>
          <a:ln/>
        </p:spPr>
      </p:sp>
      <p:sp>
        <p:nvSpPr>
          <p:cNvPr id="537603" name="Notes Placeholder 2">
            <a:extLst>
              <a:ext uri="{FF2B5EF4-FFF2-40B4-BE49-F238E27FC236}">
                <a16:creationId xmlns:a16="http://schemas.microsoft.com/office/drawing/2014/main" id="{C61C0E2F-0BCA-D44F-C2D4-82F3876CAAD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537604" name="Slide Number Placeholder 3">
            <a:extLst>
              <a:ext uri="{FF2B5EF4-FFF2-40B4-BE49-F238E27FC236}">
                <a16:creationId xmlns:a16="http://schemas.microsoft.com/office/drawing/2014/main" id="{A53D5D5D-F566-B27D-3DEC-9ABE157875B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10F755-E88D-41CF-A47C-070A4602653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16277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94D2-1AB0-69DB-AC36-DCBAC218CE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4FF51A-2CF3-8FEC-FCA8-71109BB4F3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B3B0BF-72C1-B9AB-1C58-AFB497F5E982}"/>
              </a:ext>
            </a:extLst>
          </p:cNvPr>
          <p:cNvSpPr>
            <a:spLocks noGrp="1"/>
          </p:cNvSpPr>
          <p:nvPr>
            <p:ph type="dt" sz="half" idx="10"/>
          </p:nvPr>
        </p:nvSpPr>
        <p:spPr/>
        <p:txBody>
          <a:bodyPr/>
          <a:lstStyle/>
          <a:p>
            <a:fld id="{FA8481AC-D246-4561-8F41-E1D0DF967754}" type="datetimeFigureOut">
              <a:rPr lang="en-US" smtClean="0"/>
              <a:t>6/26/2025</a:t>
            </a:fld>
            <a:endParaRPr lang="en-US"/>
          </a:p>
        </p:txBody>
      </p:sp>
      <p:sp>
        <p:nvSpPr>
          <p:cNvPr id="5" name="Footer Placeholder 4">
            <a:extLst>
              <a:ext uri="{FF2B5EF4-FFF2-40B4-BE49-F238E27FC236}">
                <a16:creationId xmlns:a16="http://schemas.microsoft.com/office/drawing/2014/main" id="{4A525C80-4B8A-45CB-243E-D89F482E1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63E8D-BDED-D33E-AC64-B04626ACB830}"/>
              </a:ext>
            </a:extLst>
          </p:cNvPr>
          <p:cNvSpPr>
            <a:spLocks noGrp="1"/>
          </p:cNvSpPr>
          <p:nvPr>
            <p:ph type="sldNum" sz="quarter" idx="12"/>
          </p:nvPr>
        </p:nvSpPr>
        <p:spPr/>
        <p:txBody>
          <a:bodyPr/>
          <a:lstStyle/>
          <a:p>
            <a:fld id="{06AB588D-6527-44EA-936A-690C219B2275}" type="slidenum">
              <a:rPr lang="en-US" smtClean="0"/>
              <a:t>‹#›</a:t>
            </a:fld>
            <a:endParaRPr lang="en-US"/>
          </a:p>
        </p:txBody>
      </p:sp>
    </p:spTree>
    <p:extLst>
      <p:ext uri="{BB962C8B-B14F-4D97-AF65-F5344CB8AC3E}">
        <p14:creationId xmlns:p14="http://schemas.microsoft.com/office/powerpoint/2010/main" val="290755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D73F-6F7D-C6AB-8A60-0405F2F179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CAD937-F05E-A4D6-ADBB-83A8EFF2A8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71228-420C-0396-B1E9-869B8B4B4AD1}"/>
              </a:ext>
            </a:extLst>
          </p:cNvPr>
          <p:cNvSpPr>
            <a:spLocks noGrp="1"/>
          </p:cNvSpPr>
          <p:nvPr>
            <p:ph type="dt" sz="half" idx="10"/>
          </p:nvPr>
        </p:nvSpPr>
        <p:spPr/>
        <p:txBody>
          <a:bodyPr/>
          <a:lstStyle/>
          <a:p>
            <a:fld id="{FA8481AC-D246-4561-8F41-E1D0DF967754}" type="datetimeFigureOut">
              <a:rPr lang="en-US" smtClean="0"/>
              <a:t>6/26/2025</a:t>
            </a:fld>
            <a:endParaRPr lang="en-US"/>
          </a:p>
        </p:txBody>
      </p:sp>
      <p:sp>
        <p:nvSpPr>
          <p:cNvPr id="5" name="Footer Placeholder 4">
            <a:extLst>
              <a:ext uri="{FF2B5EF4-FFF2-40B4-BE49-F238E27FC236}">
                <a16:creationId xmlns:a16="http://schemas.microsoft.com/office/drawing/2014/main" id="{1F17CCEE-9E22-77C9-4826-CEBD6053B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DB275-51F1-210E-3AA4-1C5550823EA4}"/>
              </a:ext>
            </a:extLst>
          </p:cNvPr>
          <p:cNvSpPr>
            <a:spLocks noGrp="1"/>
          </p:cNvSpPr>
          <p:nvPr>
            <p:ph type="sldNum" sz="quarter" idx="12"/>
          </p:nvPr>
        </p:nvSpPr>
        <p:spPr/>
        <p:txBody>
          <a:bodyPr/>
          <a:lstStyle/>
          <a:p>
            <a:fld id="{06AB588D-6527-44EA-936A-690C219B2275}" type="slidenum">
              <a:rPr lang="en-US" smtClean="0"/>
              <a:t>‹#›</a:t>
            </a:fld>
            <a:endParaRPr lang="en-US"/>
          </a:p>
        </p:txBody>
      </p:sp>
    </p:spTree>
    <p:extLst>
      <p:ext uri="{BB962C8B-B14F-4D97-AF65-F5344CB8AC3E}">
        <p14:creationId xmlns:p14="http://schemas.microsoft.com/office/powerpoint/2010/main" val="399057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6A60DA-58E6-D3DA-E5E4-23B7A6FE2D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375719-FEA5-B5F5-079A-2EECC1AC63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0B379-8956-857A-70B2-F6725F919664}"/>
              </a:ext>
            </a:extLst>
          </p:cNvPr>
          <p:cNvSpPr>
            <a:spLocks noGrp="1"/>
          </p:cNvSpPr>
          <p:nvPr>
            <p:ph type="dt" sz="half" idx="10"/>
          </p:nvPr>
        </p:nvSpPr>
        <p:spPr/>
        <p:txBody>
          <a:bodyPr/>
          <a:lstStyle/>
          <a:p>
            <a:fld id="{FA8481AC-D246-4561-8F41-E1D0DF967754}" type="datetimeFigureOut">
              <a:rPr lang="en-US" smtClean="0"/>
              <a:t>6/26/2025</a:t>
            </a:fld>
            <a:endParaRPr lang="en-US"/>
          </a:p>
        </p:txBody>
      </p:sp>
      <p:sp>
        <p:nvSpPr>
          <p:cNvPr id="5" name="Footer Placeholder 4">
            <a:extLst>
              <a:ext uri="{FF2B5EF4-FFF2-40B4-BE49-F238E27FC236}">
                <a16:creationId xmlns:a16="http://schemas.microsoft.com/office/drawing/2014/main" id="{EB7CA9AD-0DAA-A1DD-99BE-CE524C2F7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ECD24-0EDD-7BDF-3C97-BD9FD17F9F71}"/>
              </a:ext>
            </a:extLst>
          </p:cNvPr>
          <p:cNvSpPr>
            <a:spLocks noGrp="1"/>
          </p:cNvSpPr>
          <p:nvPr>
            <p:ph type="sldNum" sz="quarter" idx="12"/>
          </p:nvPr>
        </p:nvSpPr>
        <p:spPr/>
        <p:txBody>
          <a:bodyPr/>
          <a:lstStyle/>
          <a:p>
            <a:fld id="{06AB588D-6527-44EA-936A-690C219B2275}" type="slidenum">
              <a:rPr lang="en-US" smtClean="0"/>
              <a:t>‹#›</a:t>
            </a:fld>
            <a:endParaRPr lang="en-US"/>
          </a:p>
        </p:txBody>
      </p:sp>
    </p:spTree>
    <p:extLst>
      <p:ext uri="{BB962C8B-B14F-4D97-AF65-F5344CB8AC3E}">
        <p14:creationId xmlns:p14="http://schemas.microsoft.com/office/powerpoint/2010/main" val="1540359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D148060-C3F7-767D-E1C1-348D1202C2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5565B4-4116-D115-A651-E31F5EFABE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FDD62E-9DD8-8570-1F6A-2FFFD0C7C8CC}"/>
              </a:ext>
            </a:extLst>
          </p:cNvPr>
          <p:cNvSpPr>
            <a:spLocks noGrp="1" noChangeArrowheads="1"/>
          </p:cNvSpPr>
          <p:nvPr>
            <p:ph type="sldNum" sz="quarter" idx="12"/>
          </p:nvPr>
        </p:nvSpPr>
        <p:spPr>
          <a:ln/>
        </p:spPr>
        <p:txBody>
          <a:bodyPr/>
          <a:lstStyle>
            <a:lvl1pPr>
              <a:defRPr/>
            </a:lvl1pPr>
          </a:lstStyle>
          <a:p>
            <a:pPr>
              <a:defRPr/>
            </a:pPr>
            <a:fld id="{22ED6819-C2D0-4346-BE42-D362F1E38927}" type="slidenum">
              <a:rPr lang="en-US" altLang="en-US"/>
              <a:pPr>
                <a:defRPr/>
              </a:pPr>
              <a:t>‹#›</a:t>
            </a:fld>
            <a:endParaRPr lang="en-US" altLang="en-US"/>
          </a:p>
        </p:txBody>
      </p:sp>
    </p:spTree>
    <p:extLst>
      <p:ext uri="{BB962C8B-B14F-4D97-AF65-F5344CB8AC3E}">
        <p14:creationId xmlns:p14="http://schemas.microsoft.com/office/powerpoint/2010/main" val="1837034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9428DA8-B961-3669-CE01-B8E1903171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FEC838-BE6A-D746-ED97-9FE50E6B50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6025D0-E4A9-0BB5-2B28-715FE1160F36}"/>
              </a:ext>
            </a:extLst>
          </p:cNvPr>
          <p:cNvSpPr>
            <a:spLocks noGrp="1" noChangeArrowheads="1"/>
          </p:cNvSpPr>
          <p:nvPr>
            <p:ph type="sldNum" sz="quarter" idx="12"/>
          </p:nvPr>
        </p:nvSpPr>
        <p:spPr>
          <a:ln/>
        </p:spPr>
        <p:txBody>
          <a:bodyPr/>
          <a:lstStyle>
            <a:lvl1pPr>
              <a:defRPr/>
            </a:lvl1pPr>
          </a:lstStyle>
          <a:p>
            <a:pPr>
              <a:defRPr/>
            </a:pPr>
            <a:fld id="{D3DD921D-BB4D-449F-9C2F-BC4AB1A88ADB}" type="slidenum">
              <a:rPr lang="en-US" altLang="en-US"/>
              <a:pPr>
                <a:defRPr/>
              </a:pPr>
              <a:t>‹#›</a:t>
            </a:fld>
            <a:endParaRPr lang="en-US" altLang="en-US"/>
          </a:p>
        </p:txBody>
      </p:sp>
    </p:spTree>
    <p:extLst>
      <p:ext uri="{BB962C8B-B14F-4D97-AF65-F5344CB8AC3E}">
        <p14:creationId xmlns:p14="http://schemas.microsoft.com/office/powerpoint/2010/main" val="383512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D128DE-4934-2890-8886-31164FCEB5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DC588D-6F7B-F21E-F7AB-A0DDEE4C5E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63B773-0AF8-102B-97DF-7F8117844A2C}"/>
              </a:ext>
            </a:extLst>
          </p:cNvPr>
          <p:cNvSpPr>
            <a:spLocks noGrp="1" noChangeArrowheads="1"/>
          </p:cNvSpPr>
          <p:nvPr>
            <p:ph type="sldNum" sz="quarter" idx="12"/>
          </p:nvPr>
        </p:nvSpPr>
        <p:spPr>
          <a:ln/>
        </p:spPr>
        <p:txBody>
          <a:bodyPr/>
          <a:lstStyle>
            <a:lvl1pPr>
              <a:defRPr/>
            </a:lvl1pPr>
          </a:lstStyle>
          <a:p>
            <a:pPr>
              <a:defRPr/>
            </a:pPr>
            <a:fld id="{FAE91D96-5BEE-4F92-A11B-102CF0FA6666}" type="slidenum">
              <a:rPr lang="en-US" altLang="en-US"/>
              <a:pPr>
                <a:defRPr/>
              </a:pPr>
              <a:t>‹#›</a:t>
            </a:fld>
            <a:endParaRPr lang="en-US" altLang="en-US"/>
          </a:p>
        </p:txBody>
      </p:sp>
    </p:spTree>
    <p:extLst>
      <p:ext uri="{BB962C8B-B14F-4D97-AF65-F5344CB8AC3E}">
        <p14:creationId xmlns:p14="http://schemas.microsoft.com/office/powerpoint/2010/main" val="1897412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C058774-90BA-9D10-BCC6-9EACD66A9B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BA9335A-DA8A-87EA-2DEE-1BA516CE27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A8C6F9-F245-26DE-360C-E611ADAC800E}"/>
              </a:ext>
            </a:extLst>
          </p:cNvPr>
          <p:cNvSpPr>
            <a:spLocks noGrp="1" noChangeArrowheads="1"/>
          </p:cNvSpPr>
          <p:nvPr>
            <p:ph type="sldNum" sz="quarter" idx="12"/>
          </p:nvPr>
        </p:nvSpPr>
        <p:spPr>
          <a:ln/>
        </p:spPr>
        <p:txBody>
          <a:bodyPr/>
          <a:lstStyle>
            <a:lvl1pPr>
              <a:defRPr/>
            </a:lvl1pPr>
          </a:lstStyle>
          <a:p>
            <a:pPr>
              <a:defRPr/>
            </a:pPr>
            <a:fld id="{570535B1-EEA5-4AEA-B7B3-5D36E33E0746}" type="slidenum">
              <a:rPr lang="en-US" altLang="en-US"/>
              <a:pPr>
                <a:defRPr/>
              </a:pPr>
              <a:t>‹#›</a:t>
            </a:fld>
            <a:endParaRPr lang="en-US" altLang="en-US"/>
          </a:p>
        </p:txBody>
      </p:sp>
    </p:spTree>
    <p:extLst>
      <p:ext uri="{BB962C8B-B14F-4D97-AF65-F5344CB8AC3E}">
        <p14:creationId xmlns:p14="http://schemas.microsoft.com/office/powerpoint/2010/main" val="388188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D38B22-B742-D08B-DC02-E1FD5A588B2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EF9AE67-F34B-F6D6-774F-1B8BBFD17F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2F530BF-EA5A-DBEB-1633-2501D25590C6}"/>
              </a:ext>
            </a:extLst>
          </p:cNvPr>
          <p:cNvSpPr>
            <a:spLocks noGrp="1" noChangeArrowheads="1"/>
          </p:cNvSpPr>
          <p:nvPr>
            <p:ph type="sldNum" sz="quarter" idx="12"/>
          </p:nvPr>
        </p:nvSpPr>
        <p:spPr>
          <a:ln/>
        </p:spPr>
        <p:txBody>
          <a:bodyPr/>
          <a:lstStyle>
            <a:lvl1pPr>
              <a:defRPr/>
            </a:lvl1pPr>
          </a:lstStyle>
          <a:p>
            <a:pPr>
              <a:defRPr/>
            </a:pPr>
            <a:fld id="{840CB296-8F09-4C70-B138-CC02E11AB758}" type="slidenum">
              <a:rPr lang="en-US" altLang="en-US"/>
              <a:pPr>
                <a:defRPr/>
              </a:pPr>
              <a:t>‹#›</a:t>
            </a:fld>
            <a:endParaRPr lang="en-US" altLang="en-US"/>
          </a:p>
        </p:txBody>
      </p:sp>
    </p:spTree>
    <p:extLst>
      <p:ext uri="{BB962C8B-B14F-4D97-AF65-F5344CB8AC3E}">
        <p14:creationId xmlns:p14="http://schemas.microsoft.com/office/powerpoint/2010/main" val="3100694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E798A4F-FEEF-CA17-E936-559C6D3F374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3373638-2A39-C01A-EE9A-0E1D1F9382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B148CC7-6E9F-2A34-8F42-DE7796B59240}"/>
              </a:ext>
            </a:extLst>
          </p:cNvPr>
          <p:cNvSpPr>
            <a:spLocks noGrp="1" noChangeArrowheads="1"/>
          </p:cNvSpPr>
          <p:nvPr>
            <p:ph type="sldNum" sz="quarter" idx="12"/>
          </p:nvPr>
        </p:nvSpPr>
        <p:spPr>
          <a:ln/>
        </p:spPr>
        <p:txBody>
          <a:bodyPr/>
          <a:lstStyle>
            <a:lvl1pPr>
              <a:defRPr/>
            </a:lvl1pPr>
          </a:lstStyle>
          <a:p>
            <a:pPr>
              <a:defRPr/>
            </a:pPr>
            <a:fld id="{929FCCC5-1BB9-4E83-8E72-6FDE9397DA4F}" type="slidenum">
              <a:rPr lang="en-US" altLang="en-US"/>
              <a:pPr>
                <a:defRPr/>
              </a:pPr>
              <a:t>‹#›</a:t>
            </a:fld>
            <a:endParaRPr lang="en-US" altLang="en-US"/>
          </a:p>
        </p:txBody>
      </p:sp>
    </p:spTree>
    <p:extLst>
      <p:ext uri="{BB962C8B-B14F-4D97-AF65-F5344CB8AC3E}">
        <p14:creationId xmlns:p14="http://schemas.microsoft.com/office/powerpoint/2010/main" val="7973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9072378-AE0A-2CC5-8B21-B423C520E8E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FE77509-A793-A177-EC5A-79A4B8652F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D5C3023-1A29-7C11-67CF-5AF0C879A478}"/>
              </a:ext>
            </a:extLst>
          </p:cNvPr>
          <p:cNvSpPr>
            <a:spLocks noGrp="1" noChangeArrowheads="1"/>
          </p:cNvSpPr>
          <p:nvPr>
            <p:ph type="sldNum" sz="quarter" idx="12"/>
          </p:nvPr>
        </p:nvSpPr>
        <p:spPr>
          <a:ln/>
        </p:spPr>
        <p:txBody>
          <a:bodyPr/>
          <a:lstStyle>
            <a:lvl1pPr>
              <a:defRPr/>
            </a:lvl1pPr>
          </a:lstStyle>
          <a:p>
            <a:pPr>
              <a:defRPr/>
            </a:pPr>
            <a:fld id="{263D443E-CF1B-49EE-831F-7A3AD874EF87}" type="slidenum">
              <a:rPr lang="en-US" altLang="en-US"/>
              <a:pPr>
                <a:defRPr/>
              </a:pPr>
              <a:t>‹#›</a:t>
            </a:fld>
            <a:endParaRPr lang="en-US" altLang="en-US"/>
          </a:p>
        </p:txBody>
      </p:sp>
    </p:spTree>
    <p:extLst>
      <p:ext uri="{BB962C8B-B14F-4D97-AF65-F5344CB8AC3E}">
        <p14:creationId xmlns:p14="http://schemas.microsoft.com/office/powerpoint/2010/main" val="1287791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B78D0CF-A4D9-076D-2056-7B6FD245F4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E975C0E-CA01-8C12-DC9F-9201AE0FBE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7148E7B-30E4-7494-EB8F-64A2DBDD6288}"/>
              </a:ext>
            </a:extLst>
          </p:cNvPr>
          <p:cNvSpPr>
            <a:spLocks noGrp="1" noChangeArrowheads="1"/>
          </p:cNvSpPr>
          <p:nvPr>
            <p:ph type="sldNum" sz="quarter" idx="12"/>
          </p:nvPr>
        </p:nvSpPr>
        <p:spPr>
          <a:ln/>
        </p:spPr>
        <p:txBody>
          <a:bodyPr/>
          <a:lstStyle>
            <a:lvl1pPr>
              <a:defRPr/>
            </a:lvl1pPr>
          </a:lstStyle>
          <a:p>
            <a:pPr>
              <a:defRPr/>
            </a:pPr>
            <a:fld id="{2A58C070-E12C-4BF1-A23C-C96778D8A3AF}" type="slidenum">
              <a:rPr lang="en-US" altLang="en-US"/>
              <a:pPr>
                <a:defRPr/>
              </a:pPr>
              <a:t>‹#›</a:t>
            </a:fld>
            <a:endParaRPr lang="en-US" altLang="en-US"/>
          </a:p>
        </p:txBody>
      </p:sp>
    </p:spTree>
    <p:extLst>
      <p:ext uri="{BB962C8B-B14F-4D97-AF65-F5344CB8AC3E}">
        <p14:creationId xmlns:p14="http://schemas.microsoft.com/office/powerpoint/2010/main" val="164447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221A-73F4-3724-7E90-766D868A2E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F0542-6CEC-98E3-7856-86858A8F83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A6F3F-0E08-7905-BC7E-BD4F67453045}"/>
              </a:ext>
            </a:extLst>
          </p:cNvPr>
          <p:cNvSpPr>
            <a:spLocks noGrp="1"/>
          </p:cNvSpPr>
          <p:nvPr>
            <p:ph type="dt" sz="half" idx="10"/>
          </p:nvPr>
        </p:nvSpPr>
        <p:spPr/>
        <p:txBody>
          <a:bodyPr/>
          <a:lstStyle/>
          <a:p>
            <a:fld id="{FA8481AC-D246-4561-8F41-E1D0DF967754}" type="datetimeFigureOut">
              <a:rPr lang="en-US" smtClean="0"/>
              <a:t>6/26/2025</a:t>
            </a:fld>
            <a:endParaRPr lang="en-US"/>
          </a:p>
        </p:txBody>
      </p:sp>
      <p:sp>
        <p:nvSpPr>
          <p:cNvPr id="5" name="Footer Placeholder 4">
            <a:extLst>
              <a:ext uri="{FF2B5EF4-FFF2-40B4-BE49-F238E27FC236}">
                <a16:creationId xmlns:a16="http://schemas.microsoft.com/office/drawing/2014/main" id="{393CE945-5310-316C-FCAB-3E07D47EB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2346DD-F2C6-E617-37CB-4338BE03F9B5}"/>
              </a:ext>
            </a:extLst>
          </p:cNvPr>
          <p:cNvSpPr>
            <a:spLocks noGrp="1"/>
          </p:cNvSpPr>
          <p:nvPr>
            <p:ph type="sldNum" sz="quarter" idx="12"/>
          </p:nvPr>
        </p:nvSpPr>
        <p:spPr/>
        <p:txBody>
          <a:bodyPr/>
          <a:lstStyle/>
          <a:p>
            <a:fld id="{06AB588D-6527-44EA-936A-690C219B2275}" type="slidenum">
              <a:rPr lang="en-US" smtClean="0"/>
              <a:t>‹#›</a:t>
            </a:fld>
            <a:endParaRPr lang="en-US"/>
          </a:p>
        </p:txBody>
      </p:sp>
    </p:spTree>
    <p:extLst>
      <p:ext uri="{BB962C8B-B14F-4D97-AF65-F5344CB8AC3E}">
        <p14:creationId xmlns:p14="http://schemas.microsoft.com/office/powerpoint/2010/main" val="203560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7825935-965F-4896-B615-C652F2EF59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7077393-1A88-66FC-4D9F-99CFBD378C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7F1F80-6BDA-5417-7EA4-A529E089F2BD}"/>
              </a:ext>
            </a:extLst>
          </p:cNvPr>
          <p:cNvSpPr>
            <a:spLocks noGrp="1" noChangeArrowheads="1"/>
          </p:cNvSpPr>
          <p:nvPr>
            <p:ph type="sldNum" sz="quarter" idx="12"/>
          </p:nvPr>
        </p:nvSpPr>
        <p:spPr>
          <a:ln/>
        </p:spPr>
        <p:txBody>
          <a:bodyPr/>
          <a:lstStyle>
            <a:lvl1pPr>
              <a:defRPr/>
            </a:lvl1pPr>
          </a:lstStyle>
          <a:p>
            <a:pPr>
              <a:defRPr/>
            </a:pPr>
            <a:fld id="{49C3E5A5-BF66-4898-8AF9-D2A24AE1F67E}" type="slidenum">
              <a:rPr lang="en-US" altLang="en-US"/>
              <a:pPr>
                <a:defRPr/>
              </a:pPr>
              <a:t>‹#›</a:t>
            </a:fld>
            <a:endParaRPr lang="en-US" altLang="en-US"/>
          </a:p>
        </p:txBody>
      </p:sp>
    </p:spTree>
    <p:extLst>
      <p:ext uri="{BB962C8B-B14F-4D97-AF65-F5344CB8AC3E}">
        <p14:creationId xmlns:p14="http://schemas.microsoft.com/office/powerpoint/2010/main" val="2573944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C4AB0B-6289-C4F9-5AEF-52D87AF2C2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CE5F42-0FF3-C8A8-D6A2-757F77F238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765B1A-9B4F-A22E-C85F-A3B9C93E505B}"/>
              </a:ext>
            </a:extLst>
          </p:cNvPr>
          <p:cNvSpPr>
            <a:spLocks noGrp="1" noChangeArrowheads="1"/>
          </p:cNvSpPr>
          <p:nvPr>
            <p:ph type="sldNum" sz="quarter" idx="12"/>
          </p:nvPr>
        </p:nvSpPr>
        <p:spPr>
          <a:ln/>
        </p:spPr>
        <p:txBody>
          <a:bodyPr/>
          <a:lstStyle>
            <a:lvl1pPr>
              <a:defRPr/>
            </a:lvl1pPr>
          </a:lstStyle>
          <a:p>
            <a:pPr>
              <a:defRPr/>
            </a:pPr>
            <a:fld id="{1E3260F2-8B46-4BF7-904E-9BE35C2022A9}" type="slidenum">
              <a:rPr lang="en-US" altLang="en-US"/>
              <a:pPr>
                <a:defRPr/>
              </a:pPr>
              <a:t>‹#›</a:t>
            </a:fld>
            <a:endParaRPr lang="en-US" altLang="en-US"/>
          </a:p>
        </p:txBody>
      </p:sp>
    </p:spTree>
    <p:extLst>
      <p:ext uri="{BB962C8B-B14F-4D97-AF65-F5344CB8AC3E}">
        <p14:creationId xmlns:p14="http://schemas.microsoft.com/office/powerpoint/2010/main" val="4044380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BF05307-AA1B-60F9-2DE5-42788BE687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3B2423-10A5-CE1C-4A8F-A6D43D679A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02DBF08-07A1-A55B-EC52-61AD31AEF853}"/>
              </a:ext>
            </a:extLst>
          </p:cNvPr>
          <p:cNvSpPr>
            <a:spLocks noGrp="1" noChangeArrowheads="1"/>
          </p:cNvSpPr>
          <p:nvPr>
            <p:ph type="sldNum" sz="quarter" idx="12"/>
          </p:nvPr>
        </p:nvSpPr>
        <p:spPr>
          <a:ln/>
        </p:spPr>
        <p:txBody>
          <a:bodyPr/>
          <a:lstStyle>
            <a:lvl1pPr>
              <a:defRPr/>
            </a:lvl1pPr>
          </a:lstStyle>
          <a:p>
            <a:pPr>
              <a:defRPr/>
            </a:pPr>
            <a:fld id="{6560E687-67A1-4B69-BE9F-22B48467BF97}" type="slidenum">
              <a:rPr lang="en-US" altLang="en-US"/>
              <a:pPr>
                <a:defRPr/>
              </a:pPr>
              <a:t>‹#›</a:t>
            </a:fld>
            <a:endParaRPr lang="en-US" altLang="en-US"/>
          </a:p>
        </p:txBody>
      </p:sp>
    </p:spTree>
    <p:extLst>
      <p:ext uri="{BB962C8B-B14F-4D97-AF65-F5344CB8AC3E}">
        <p14:creationId xmlns:p14="http://schemas.microsoft.com/office/powerpoint/2010/main" val="1455266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01AD45E7-52C7-ADD3-1307-A5D4C5710C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125D276-B11B-6FA5-7658-DAA6CCF0D8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7B9CB1-77A6-E985-4336-DA84DD476B1A}"/>
              </a:ext>
            </a:extLst>
          </p:cNvPr>
          <p:cNvSpPr>
            <a:spLocks noGrp="1" noChangeArrowheads="1"/>
          </p:cNvSpPr>
          <p:nvPr>
            <p:ph type="sldNum" sz="quarter" idx="12"/>
          </p:nvPr>
        </p:nvSpPr>
        <p:spPr>
          <a:ln/>
        </p:spPr>
        <p:txBody>
          <a:bodyPr/>
          <a:lstStyle>
            <a:lvl1pPr>
              <a:defRPr/>
            </a:lvl1pPr>
          </a:lstStyle>
          <a:p>
            <a:pPr>
              <a:defRPr/>
            </a:pPr>
            <a:fld id="{83BD7E4C-7169-487C-ACE8-2B7727780F32}" type="slidenum">
              <a:rPr lang="en-US" altLang="en-US"/>
              <a:pPr>
                <a:defRPr/>
              </a:pPr>
              <a:t>‹#›</a:t>
            </a:fld>
            <a:endParaRPr lang="en-US" altLang="en-US"/>
          </a:p>
        </p:txBody>
      </p:sp>
    </p:spTree>
    <p:extLst>
      <p:ext uri="{BB962C8B-B14F-4D97-AF65-F5344CB8AC3E}">
        <p14:creationId xmlns:p14="http://schemas.microsoft.com/office/powerpoint/2010/main" val="2073891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lIns="91425" tIns="91425" rIns="91425" bIns="91425" anchor="t">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lIns="91425" tIns="91425" rIns="91425" bIns="91425">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 name="Google Shape;19;p4">
            <a:extLst>
              <a:ext uri="{FF2B5EF4-FFF2-40B4-BE49-F238E27FC236}">
                <a16:creationId xmlns:a16="http://schemas.microsoft.com/office/drawing/2014/main" id="{11B7F550-9987-BC77-5248-5F436EB97971}"/>
              </a:ext>
            </a:extLst>
          </p:cNvPr>
          <p:cNvSpPr txBox="1">
            <a:spLocks noGrp="1"/>
          </p:cNvSpPr>
          <p:nvPr>
            <p:ph type="sldNum" idx="10"/>
          </p:nvPr>
        </p:nvSpPr>
        <p:spPr>
          <a:xfrm>
            <a:off x="11296651" y="6218239"/>
            <a:ext cx="732367" cy="523875"/>
          </a:xfrm>
        </p:spPr>
        <p:txBody>
          <a:bodyPr spcFirstLastPara="1" lIns="91425" tIns="91425" rIns="91425" bIns="91425" anchor="ctr">
            <a:normAutofit/>
          </a:bodyPr>
          <a:lstStyle>
            <a:lvl1pPr lvl="0">
              <a:spcBef>
                <a:spcPts val="0"/>
              </a:spcBef>
              <a:spcAft>
                <a:spcPts val="0"/>
              </a:spcAft>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2C67D43A-4E82-4502-9391-CDBB1330F60A}" type="slidenum">
              <a:rPr lang="en"/>
              <a:pPr>
                <a:defRPr/>
              </a:pPr>
              <a:t>‹#›</a:t>
            </a:fld>
            <a:endParaRPr lang="en"/>
          </a:p>
        </p:txBody>
      </p:sp>
    </p:spTree>
    <p:extLst>
      <p:ext uri="{BB962C8B-B14F-4D97-AF65-F5344CB8AC3E}">
        <p14:creationId xmlns:p14="http://schemas.microsoft.com/office/powerpoint/2010/main" val="4203136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64063C04-7ED0-F050-761F-6BD29EC71BF2}"/>
              </a:ext>
            </a:extLst>
          </p:cNvPr>
          <p:cNvSpPr>
            <a:spLocks noChangeArrowheads="1"/>
          </p:cNvSpPr>
          <p:nvPr/>
        </p:nvSpPr>
        <p:spPr bwMode="auto">
          <a:xfrm>
            <a:off x="-3352800" y="1371600"/>
            <a:ext cx="4876800" cy="3657600"/>
          </a:xfrm>
          <a:custGeom>
            <a:avLst/>
            <a:gdLst/>
            <a:ahLst/>
            <a:cxnLst/>
            <a:rect l="0" t="0" r="0" b="0"/>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3" name="AutoShape 5">
            <a:extLst>
              <a:ext uri="{FF2B5EF4-FFF2-40B4-BE49-F238E27FC236}">
                <a16:creationId xmlns:a16="http://schemas.microsoft.com/office/drawing/2014/main" id="{12FBCCAC-81B3-4DFA-E084-89E0F5870B33}"/>
              </a:ext>
            </a:extLst>
          </p:cNvPr>
          <p:cNvSpPr>
            <a:spLocks noChangeArrowheads="1"/>
          </p:cNvSpPr>
          <p:nvPr/>
        </p:nvSpPr>
        <p:spPr bwMode="auto">
          <a:xfrm>
            <a:off x="-4296833" y="304800"/>
            <a:ext cx="5384800" cy="4038600"/>
          </a:xfrm>
          <a:custGeom>
            <a:avLst/>
            <a:gdLst/>
            <a:ahLst/>
            <a:cxnLst/>
            <a:rect l="0" t="0" r="0" b="0"/>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a:p>
        </p:txBody>
      </p:sp>
      <p:sp>
        <p:nvSpPr>
          <p:cNvPr id="21510" name="Rectangle 6"/>
          <p:cNvSpPr>
            <a:spLocks noGrp="1" noChangeArrowheads="1"/>
          </p:cNvSpPr>
          <p:nvPr>
            <p:ph type="ctrTitle"/>
          </p:nvPr>
        </p:nvSpPr>
        <p:spPr>
          <a:xfrm>
            <a:off x="1828800" y="2286001"/>
            <a:ext cx="9652000" cy="1444625"/>
          </a:xfrm>
        </p:spPr>
        <p:txBody>
          <a:bodyPr/>
          <a:lstStyle>
            <a:lvl1pPr>
              <a:defRPr sz="4000"/>
            </a:lvl1pPr>
          </a:lstStyle>
          <a:p>
            <a:pPr lvl="0"/>
            <a:r>
              <a:rPr lang="en-US" noProof="0"/>
              <a:t>Click to type vocabulary word</a:t>
            </a:r>
          </a:p>
        </p:txBody>
      </p:sp>
    </p:spTree>
    <p:extLst>
      <p:ext uri="{BB962C8B-B14F-4D97-AF65-F5344CB8AC3E}">
        <p14:creationId xmlns:p14="http://schemas.microsoft.com/office/powerpoint/2010/main" val="294562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5D1F58B-C450-1D32-FD7D-9DF356E32EEA}"/>
              </a:ext>
            </a:extLst>
          </p:cNvPr>
          <p:cNvSpPr>
            <a:spLocks noGrp="1"/>
          </p:cNvSpPr>
          <p:nvPr>
            <p:ph type="dt" sz="half" idx="10"/>
          </p:nvPr>
        </p:nvSpPr>
        <p:spPr/>
        <p:txBody>
          <a:bodyPr/>
          <a:lstStyle>
            <a:lvl1pPr>
              <a:defRPr/>
            </a:lvl1pPr>
          </a:lstStyle>
          <a:p>
            <a:pPr>
              <a:defRPr/>
            </a:pPr>
            <a:fld id="{B7723D29-1F6F-4482-846A-B0658FFAE1D1}" type="datetimeFigureOut">
              <a:rPr lang="en-US"/>
              <a:pPr>
                <a:defRPr/>
              </a:pPr>
              <a:t>6/26/2025</a:t>
            </a:fld>
            <a:endParaRPr lang="en-US"/>
          </a:p>
        </p:txBody>
      </p:sp>
      <p:sp>
        <p:nvSpPr>
          <p:cNvPr id="5" name="Footer Placeholder 4">
            <a:extLst>
              <a:ext uri="{FF2B5EF4-FFF2-40B4-BE49-F238E27FC236}">
                <a16:creationId xmlns:a16="http://schemas.microsoft.com/office/drawing/2014/main" id="{1C7D8D9D-9B61-0371-206A-1373D72771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FF0452-7751-D1F0-29C5-C419D27C9688}"/>
              </a:ext>
            </a:extLst>
          </p:cNvPr>
          <p:cNvSpPr>
            <a:spLocks noGrp="1"/>
          </p:cNvSpPr>
          <p:nvPr>
            <p:ph type="sldNum" sz="quarter" idx="12"/>
          </p:nvPr>
        </p:nvSpPr>
        <p:spPr/>
        <p:txBody>
          <a:bodyPr/>
          <a:lstStyle>
            <a:lvl1pPr>
              <a:defRPr/>
            </a:lvl1pPr>
          </a:lstStyle>
          <a:p>
            <a:pPr>
              <a:defRPr/>
            </a:pPr>
            <a:fld id="{DDA683D4-F76A-4B8D-B80A-E3BF274F4FEE}" type="slidenum">
              <a:rPr lang="en-US"/>
              <a:pPr>
                <a:defRPr/>
              </a:pPr>
              <a:t>‹#›</a:t>
            </a:fld>
            <a:endParaRPr lang="en-US"/>
          </a:p>
        </p:txBody>
      </p:sp>
    </p:spTree>
    <p:extLst>
      <p:ext uri="{BB962C8B-B14F-4D97-AF65-F5344CB8AC3E}">
        <p14:creationId xmlns:p14="http://schemas.microsoft.com/office/powerpoint/2010/main" val="3291824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750404-FFD1-B008-BDD6-579DE919C798}"/>
              </a:ext>
            </a:extLst>
          </p:cNvPr>
          <p:cNvSpPr>
            <a:spLocks noGrp="1"/>
          </p:cNvSpPr>
          <p:nvPr>
            <p:ph type="dt" sz="half" idx="10"/>
          </p:nvPr>
        </p:nvSpPr>
        <p:spPr/>
        <p:txBody>
          <a:bodyPr/>
          <a:lstStyle>
            <a:lvl1pPr>
              <a:defRPr/>
            </a:lvl1pPr>
          </a:lstStyle>
          <a:p>
            <a:pPr>
              <a:defRPr/>
            </a:pPr>
            <a:fld id="{A7E6DE68-EC31-4BD5-9124-B32A321B40E2}" type="datetimeFigureOut">
              <a:rPr lang="en-US"/>
              <a:pPr>
                <a:defRPr/>
              </a:pPr>
              <a:t>6/26/2025</a:t>
            </a:fld>
            <a:endParaRPr lang="en-US"/>
          </a:p>
        </p:txBody>
      </p:sp>
      <p:sp>
        <p:nvSpPr>
          <p:cNvPr id="5" name="Footer Placeholder 4">
            <a:extLst>
              <a:ext uri="{FF2B5EF4-FFF2-40B4-BE49-F238E27FC236}">
                <a16:creationId xmlns:a16="http://schemas.microsoft.com/office/drawing/2014/main" id="{22456E5A-31A8-A6EF-B493-32E68DF4C6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6CFBA7-390C-3661-E4ED-CFF935C570B1}"/>
              </a:ext>
            </a:extLst>
          </p:cNvPr>
          <p:cNvSpPr>
            <a:spLocks noGrp="1"/>
          </p:cNvSpPr>
          <p:nvPr>
            <p:ph type="sldNum" sz="quarter" idx="12"/>
          </p:nvPr>
        </p:nvSpPr>
        <p:spPr/>
        <p:txBody>
          <a:bodyPr/>
          <a:lstStyle>
            <a:lvl1pPr>
              <a:defRPr/>
            </a:lvl1pPr>
          </a:lstStyle>
          <a:p>
            <a:pPr>
              <a:defRPr/>
            </a:pPr>
            <a:fld id="{7B577ADE-AE0F-4F20-A3D7-18E4A8B2518F}" type="slidenum">
              <a:rPr lang="en-US"/>
              <a:pPr>
                <a:defRPr/>
              </a:pPr>
              <a:t>‹#›</a:t>
            </a:fld>
            <a:endParaRPr lang="en-US"/>
          </a:p>
        </p:txBody>
      </p:sp>
    </p:spTree>
    <p:extLst>
      <p:ext uri="{BB962C8B-B14F-4D97-AF65-F5344CB8AC3E}">
        <p14:creationId xmlns:p14="http://schemas.microsoft.com/office/powerpoint/2010/main" val="2351506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C1E30A-8470-A1D9-3B02-668B0EA476B3}"/>
              </a:ext>
            </a:extLst>
          </p:cNvPr>
          <p:cNvSpPr>
            <a:spLocks noGrp="1"/>
          </p:cNvSpPr>
          <p:nvPr>
            <p:ph type="dt" sz="half" idx="10"/>
          </p:nvPr>
        </p:nvSpPr>
        <p:spPr/>
        <p:txBody>
          <a:bodyPr/>
          <a:lstStyle>
            <a:lvl1pPr>
              <a:defRPr/>
            </a:lvl1pPr>
          </a:lstStyle>
          <a:p>
            <a:pPr>
              <a:defRPr/>
            </a:pPr>
            <a:fld id="{C3F26E03-8E0D-48FA-9938-7F5DA5343BF2}" type="datetimeFigureOut">
              <a:rPr lang="en-US"/>
              <a:pPr>
                <a:defRPr/>
              </a:pPr>
              <a:t>6/26/2025</a:t>
            </a:fld>
            <a:endParaRPr lang="en-US"/>
          </a:p>
        </p:txBody>
      </p:sp>
      <p:sp>
        <p:nvSpPr>
          <p:cNvPr id="5" name="Footer Placeholder 4">
            <a:extLst>
              <a:ext uri="{FF2B5EF4-FFF2-40B4-BE49-F238E27FC236}">
                <a16:creationId xmlns:a16="http://schemas.microsoft.com/office/drawing/2014/main" id="{D4C04C9E-8234-D2E4-B1CE-9FD7CDDC2F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544CFD-BC1D-4B6D-ECB7-16FCF0ABD46C}"/>
              </a:ext>
            </a:extLst>
          </p:cNvPr>
          <p:cNvSpPr>
            <a:spLocks noGrp="1"/>
          </p:cNvSpPr>
          <p:nvPr>
            <p:ph type="sldNum" sz="quarter" idx="12"/>
          </p:nvPr>
        </p:nvSpPr>
        <p:spPr/>
        <p:txBody>
          <a:bodyPr/>
          <a:lstStyle>
            <a:lvl1pPr>
              <a:defRPr/>
            </a:lvl1pPr>
          </a:lstStyle>
          <a:p>
            <a:pPr>
              <a:defRPr/>
            </a:pPr>
            <a:fld id="{CC81BE89-2E57-404E-916B-1B41570B5B72}" type="slidenum">
              <a:rPr lang="en-US"/>
              <a:pPr>
                <a:defRPr/>
              </a:pPr>
              <a:t>‹#›</a:t>
            </a:fld>
            <a:endParaRPr lang="en-US"/>
          </a:p>
        </p:txBody>
      </p:sp>
    </p:spTree>
    <p:extLst>
      <p:ext uri="{BB962C8B-B14F-4D97-AF65-F5344CB8AC3E}">
        <p14:creationId xmlns:p14="http://schemas.microsoft.com/office/powerpoint/2010/main" val="3207815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1954E5F-E9EE-E538-0A80-16765003869D}"/>
              </a:ext>
            </a:extLst>
          </p:cNvPr>
          <p:cNvSpPr>
            <a:spLocks noGrp="1"/>
          </p:cNvSpPr>
          <p:nvPr>
            <p:ph type="dt" sz="half" idx="10"/>
          </p:nvPr>
        </p:nvSpPr>
        <p:spPr/>
        <p:txBody>
          <a:bodyPr/>
          <a:lstStyle>
            <a:lvl1pPr>
              <a:defRPr/>
            </a:lvl1pPr>
          </a:lstStyle>
          <a:p>
            <a:pPr>
              <a:defRPr/>
            </a:pPr>
            <a:fld id="{57540B01-0486-459F-948B-B15DEFE3B70C}" type="datetimeFigureOut">
              <a:rPr lang="en-US"/>
              <a:pPr>
                <a:defRPr/>
              </a:pPr>
              <a:t>6/26/2025</a:t>
            </a:fld>
            <a:endParaRPr lang="en-US"/>
          </a:p>
        </p:txBody>
      </p:sp>
      <p:sp>
        <p:nvSpPr>
          <p:cNvPr id="6" name="Footer Placeholder 4">
            <a:extLst>
              <a:ext uri="{FF2B5EF4-FFF2-40B4-BE49-F238E27FC236}">
                <a16:creationId xmlns:a16="http://schemas.microsoft.com/office/drawing/2014/main" id="{FABBCB25-7E7E-9514-7030-497E2C3B1F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9398868-829F-CBAF-102A-A079DD20BF39}"/>
              </a:ext>
            </a:extLst>
          </p:cNvPr>
          <p:cNvSpPr>
            <a:spLocks noGrp="1"/>
          </p:cNvSpPr>
          <p:nvPr>
            <p:ph type="sldNum" sz="quarter" idx="12"/>
          </p:nvPr>
        </p:nvSpPr>
        <p:spPr/>
        <p:txBody>
          <a:bodyPr/>
          <a:lstStyle>
            <a:lvl1pPr>
              <a:defRPr/>
            </a:lvl1pPr>
          </a:lstStyle>
          <a:p>
            <a:pPr>
              <a:defRPr/>
            </a:pPr>
            <a:fld id="{471E79D8-2517-4BC9-B08A-3B625FD98AEE}" type="slidenum">
              <a:rPr lang="en-US"/>
              <a:pPr>
                <a:defRPr/>
              </a:pPr>
              <a:t>‹#›</a:t>
            </a:fld>
            <a:endParaRPr lang="en-US"/>
          </a:p>
        </p:txBody>
      </p:sp>
    </p:spTree>
    <p:extLst>
      <p:ext uri="{BB962C8B-B14F-4D97-AF65-F5344CB8AC3E}">
        <p14:creationId xmlns:p14="http://schemas.microsoft.com/office/powerpoint/2010/main" val="423392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FC6D-A35A-7647-4783-8A26E71ED5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9F1D0C-113C-F7CA-1DFE-A6EF6D0F8E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1B81B7-2691-BFAE-2C0E-DA9672C285BB}"/>
              </a:ext>
            </a:extLst>
          </p:cNvPr>
          <p:cNvSpPr>
            <a:spLocks noGrp="1"/>
          </p:cNvSpPr>
          <p:nvPr>
            <p:ph type="dt" sz="half" idx="10"/>
          </p:nvPr>
        </p:nvSpPr>
        <p:spPr/>
        <p:txBody>
          <a:bodyPr/>
          <a:lstStyle/>
          <a:p>
            <a:fld id="{FA8481AC-D246-4561-8F41-E1D0DF967754}" type="datetimeFigureOut">
              <a:rPr lang="en-US" smtClean="0"/>
              <a:t>6/26/2025</a:t>
            </a:fld>
            <a:endParaRPr lang="en-US"/>
          </a:p>
        </p:txBody>
      </p:sp>
      <p:sp>
        <p:nvSpPr>
          <p:cNvPr id="5" name="Footer Placeholder 4">
            <a:extLst>
              <a:ext uri="{FF2B5EF4-FFF2-40B4-BE49-F238E27FC236}">
                <a16:creationId xmlns:a16="http://schemas.microsoft.com/office/drawing/2014/main" id="{F1842F16-D4C4-7BE1-7E73-D8ACD3FBB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EDAF5-9314-3E5F-B027-DB752C0D7B8A}"/>
              </a:ext>
            </a:extLst>
          </p:cNvPr>
          <p:cNvSpPr>
            <a:spLocks noGrp="1"/>
          </p:cNvSpPr>
          <p:nvPr>
            <p:ph type="sldNum" sz="quarter" idx="12"/>
          </p:nvPr>
        </p:nvSpPr>
        <p:spPr/>
        <p:txBody>
          <a:bodyPr/>
          <a:lstStyle/>
          <a:p>
            <a:fld id="{06AB588D-6527-44EA-936A-690C219B2275}" type="slidenum">
              <a:rPr lang="en-US" smtClean="0"/>
              <a:t>‹#›</a:t>
            </a:fld>
            <a:endParaRPr lang="en-US"/>
          </a:p>
        </p:txBody>
      </p:sp>
    </p:spTree>
    <p:extLst>
      <p:ext uri="{BB962C8B-B14F-4D97-AF65-F5344CB8AC3E}">
        <p14:creationId xmlns:p14="http://schemas.microsoft.com/office/powerpoint/2010/main" val="2398731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3EA622E-3736-077D-CB50-4BA2E4D1C994}"/>
              </a:ext>
            </a:extLst>
          </p:cNvPr>
          <p:cNvSpPr>
            <a:spLocks noGrp="1"/>
          </p:cNvSpPr>
          <p:nvPr>
            <p:ph type="dt" sz="half" idx="10"/>
          </p:nvPr>
        </p:nvSpPr>
        <p:spPr/>
        <p:txBody>
          <a:bodyPr/>
          <a:lstStyle>
            <a:lvl1pPr>
              <a:defRPr/>
            </a:lvl1pPr>
          </a:lstStyle>
          <a:p>
            <a:pPr>
              <a:defRPr/>
            </a:pPr>
            <a:fld id="{80C3A05F-2594-49B7-BB9B-23B257EA5A70}" type="datetimeFigureOut">
              <a:rPr lang="en-US"/>
              <a:pPr>
                <a:defRPr/>
              </a:pPr>
              <a:t>6/26/2025</a:t>
            </a:fld>
            <a:endParaRPr lang="en-US"/>
          </a:p>
        </p:txBody>
      </p:sp>
      <p:sp>
        <p:nvSpPr>
          <p:cNvPr id="8" name="Footer Placeholder 4">
            <a:extLst>
              <a:ext uri="{FF2B5EF4-FFF2-40B4-BE49-F238E27FC236}">
                <a16:creationId xmlns:a16="http://schemas.microsoft.com/office/drawing/2014/main" id="{1182812B-FBAB-D5B9-01C5-8C52735368B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90A8BB5-71F5-34DA-9B10-03719DBB1335}"/>
              </a:ext>
            </a:extLst>
          </p:cNvPr>
          <p:cNvSpPr>
            <a:spLocks noGrp="1"/>
          </p:cNvSpPr>
          <p:nvPr>
            <p:ph type="sldNum" sz="quarter" idx="12"/>
          </p:nvPr>
        </p:nvSpPr>
        <p:spPr/>
        <p:txBody>
          <a:bodyPr/>
          <a:lstStyle>
            <a:lvl1pPr>
              <a:defRPr/>
            </a:lvl1pPr>
          </a:lstStyle>
          <a:p>
            <a:pPr>
              <a:defRPr/>
            </a:pPr>
            <a:fld id="{55E9BE89-19AF-4D6A-9CE8-C7E00757C985}" type="slidenum">
              <a:rPr lang="en-US"/>
              <a:pPr>
                <a:defRPr/>
              </a:pPr>
              <a:t>‹#›</a:t>
            </a:fld>
            <a:endParaRPr lang="en-US"/>
          </a:p>
        </p:txBody>
      </p:sp>
    </p:spTree>
    <p:extLst>
      <p:ext uri="{BB962C8B-B14F-4D97-AF65-F5344CB8AC3E}">
        <p14:creationId xmlns:p14="http://schemas.microsoft.com/office/powerpoint/2010/main" val="745817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02C564E-8D8B-7F6F-0E67-83047B65AD42}"/>
              </a:ext>
            </a:extLst>
          </p:cNvPr>
          <p:cNvSpPr>
            <a:spLocks noGrp="1"/>
          </p:cNvSpPr>
          <p:nvPr>
            <p:ph type="dt" sz="half" idx="10"/>
          </p:nvPr>
        </p:nvSpPr>
        <p:spPr/>
        <p:txBody>
          <a:bodyPr/>
          <a:lstStyle>
            <a:lvl1pPr>
              <a:defRPr/>
            </a:lvl1pPr>
          </a:lstStyle>
          <a:p>
            <a:pPr>
              <a:defRPr/>
            </a:pPr>
            <a:fld id="{8C9D454A-1E18-478D-86AA-7B9ECAA42A4C}" type="datetimeFigureOut">
              <a:rPr lang="en-US"/>
              <a:pPr>
                <a:defRPr/>
              </a:pPr>
              <a:t>6/26/2025</a:t>
            </a:fld>
            <a:endParaRPr lang="en-US"/>
          </a:p>
        </p:txBody>
      </p:sp>
      <p:sp>
        <p:nvSpPr>
          <p:cNvPr id="4" name="Footer Placeholder 4">
            <a:extLst>
              <a:ext uri="{FF2B5EF4-FFF2-40B4-BE49-F238E27FC236}">
                <a16:creationId xmlns:a16="http://schemas.microsoft.com/office/drawing/2014/main" id="{0AD59855-34AF-4397-4C25-39FEB067F5D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5B57DD9-E261-0E25-B7F0-5FD460073F3D}"/>
              </a:ext>
            </a:extLst>
          </p:cNvPr>
          <p:cNvSpPr>
            <a:spLocks noGrp="1"/>
          </p:cNvSpPr>
          <p:nvPr>
            <p:ph type="sldNum" sz="quarter" idx="12"/>
          </p:nvPr>
        </p:nvSpPr>
        <p:spPr/>
        <p:txBody>
          <a:bodyPr/>
          <a:lstStyle>
            <a:lvl1pPr>
              <a:defRPr/>
            </a:lvl1pPr>
          </a:lstStyle>
          <a:p>
            <a:pPr>
              <a:defRPr/>
            </a:pPr>
            <a:fld id="{4D436C63-A082-4F92-9674-F7362C0CFDF2}" type="slidenum">
              <a:rPr lang="en-US"/>
              <a:pPr>
                <a:defRPr/>
              </a:pPr>
              <a:t>‹#›</a:t>
            </a:fld>
            <a:endParaRPr lang="en-US"/>
          </a:p>
        </p:txBody>
      </p:sp>
    </p:spTree>
    <p:extLst>
      <p:ext uri="{BB962C8B-B14F-4D97-AF65-F5344CB8AC3E}">
        <p14:creationId xmlns:p14="http://schemas.microsoft.com/office/powerpoint/2010/main" val="1067274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577742D-BA4A-6908-6688-D80DF66D960A}"/>
              </a:ext>
            </a:extLst>
          </p:cNvPr>
          <p:cNvSpPr>
            <a:spLocks noGrp="1"/>
          </p:cNvSpPr>
          <p:nvPr>
            <p:ph type="dt" sz="half" idx="10"/>
          </p:nvPr>
        </p:nvSpPr>
        <p:spPr/>
        <p:txBody>
          <a:bodyPr/>
          <a:lstStyle>
            <a:lvl1pPr>
              <a:defRPr/>
            </a:lvl1pPr>
          </a:lstStyle>
          <a:p>
            <a:pPr>
              <a:defRPr/>
            </a:pPr>
            <a:fld id="{B64B68E2-B024-496A-888B-34865F09608D}" type="datetimeFigureOut">
              <a:rPr lang="en-US"/>
              <a:pPr>
                <a:defRPr/>
              </a:pPr>
              <a:t>6/26/2025</a:t>
            </a:fld>
            <a:endParaRPr lang="en-US"/>
          </a:p>
        </p:txBody>
      </p:sp>
      <p:sp>
        <p:nvSpPr>
          <p:cNvPr id="3" name="Footer Placeholder 4">
            <a:extLst>
              <a:ext uri="{FF2B5EF4-FFF2-40B4-BE49-F238E27FC236}">
                <a16:creationId xmlns:a16="http://schemas.microsoft.com/office/drawing/2014/main" id="{0A52E7A9-5E2B-0693-91FB-07B2249BBCF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7779316-3BFF-10C9-6409-F9A2E7A6CCBC}"/>
              </a:ext>
            </a:extLst>
          </p:cNvPr>
          <p:cNvSpPr>
            <a:spLocks noGrp="1"/>
          </p:cNvSpPr>
          <p:nvPr>
            <p:ph type="sldNum" sz="quarter" idx="12"/>
          </p:nvPr>
        </p:nvSpPr>
        <p:spPr/>
        <p:txBody>
          <a:bodyPr/>
          <a:lstStyle>
            <a:lvl1pPr>
              <a:defRPr/>
            </a:lvl1pPr>
          </a:lstStyle>
          <a:p>
            <a:pPr>
              <a:defRPr/>
            </a:pPr>
            <a:fld id="{A0B49CA9-A789-470C-9668-DC50DF7A8746}" type="slidenum">
              <a:rPr lang="en-US"/>
              <a:pPr>
                <a:defRPr/>
              </a:pPr>
              <a:t>‹#›</a:t>
            </a:fld>
            <a:endParaRPr lang="en-US"/>
          </a:p>
        </p:txBody>
      </p:sp>
    </p:spTree>
    <p:extLst>
      <p:ext uri="{BB962C8B-B14F-4D97-AF65-F5344CB8AC3E}">
        <p14:creationId xmlns:p14="http://schemas.microsoft.com/office/powerpoint/2010/main" val="1318111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BE532D0E-0805-D05B-E9DE-D07AD46CBF72}"/>
              </a:ext>
            </a:extLst>
          </p:cNvPr>
          <p:cNvSpPr>
            <a:spLocks noGrp="1"/>
          </p:cNvSpPr>
          <p:nvPr>
            <p:ph type="dt" sz="half" idx="10"/>
          </p:nvPr>
        </p:nvSpPr>
        <p:spPr/>
        <p:txBody>
          <a:bodyPr/>
          <a:lstStyle>
            <a:lvl1pPr>
              <a:defRPr/>
            </a:lvl1pPr>
          </a:lstStyle>
          <a:p>
            <a:pPr>
              <a:defRPr/>
            </a:pPr>
            <a:fld id="{60DE486A-AF6A-4215-8DA1-58CEFBBC94EA}" type="datetimeFigureOut">
              <a:rPr lang="en-US"/>
              <a:pPr>
                <a:defRPr/>
              </a:pPr>
              <a:t>6/26/2025</a:t>
            </a:fld>
            <a:endParaRPr lang="en-US"/>
          </a:p>
        </p:txBody>
      </p:sp>
      <p:sp>
        <p:nvSpPr>
          <p:cNvPr id="6" name="Footer Placeholder 4">
            <a:extLst>
              <a:ext uri="{FF2B5EF4-FFF2-40B4-BE49-F238E27FC236}">
                <a16:creationId xmlns:a16="http://schemas.microsoft.com/office/drawing/2014/main" id="{C6F90B25-5A2D-A61D-98CF-598F95AA83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33FF7D2-30FB-4D32-28FF-2FB6D2F1D4FA}"/>
              </a:ext>
            </a:extLst>
          </p:cNvPr>
          <p:cNvSpPr>
            <a:spLocks noGrp="1"/>
          </p:cNvSpPr>
          <p:nvPr>
            <p:ph type="sldNum" sz="quarter" idx="12"/>
          </p:nvPr>
        </p:nvSpPr>
        <p:spPr/>
        <p:txBody>
          <a:bodyPr/>
          <a:lstStyle>
            <a:lvl1pPr>
              <a:defRPr/>
            </a:lvl1pPr>
          </a:lstStyle>
          <a:p>
            <a:pPr>
              <a:defRPr/>
            </a:pPr>
            <a:fld id="{FBF0E935-95EB-4879-BC11-91EF86753AB3}" type="slidenum">
              <a:rPr lang="en-US"/>
              <a:pPr>
                <a:defRPr/>
              </a:pPr>
              <a:t>‹#›</a:t>
            </a:fld>
            <a:endParaRPr lang="en-US"/>
          </a:p>
        </p:txBody>
      </p:sp>
    </p:spTree>
    <p:extLst>
      <p:ext uri="{BB962C8B-B14F-4D97-AF65-F5344CB8AC3E}">
        <p14:creationId xmlns:p14="http://schemas.microsoft.com/office/powerpoint/2010/main" val="1810629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AC8E4034-F89D-73D2-BBD1-B18C4CD55B24}"/>
              </a:ext>
            </a:extLst>
          </p:cNvPr>
          <p:cNvSpPr>
            <a:spLocks noGrp="1"/>
          </p:cNvSpPr>
          <p:nvPr>
            <p:ph type="dt" sz="half" idx="10"/>
          </p:nvPr>
        </p:nvSpPr>
        <p:spPr/>
        <p:txBody>
          <a:bodyPr/>
          <a:lstStyle>
            <a:lvl1pPr>
              <a:defRPr/>
            </a:lvl1pPr>
          </a:lstStyle>
          <a:p>
            <a:pPr>
              <a:defRPr/>
            </a:pPr>
            <a:fld id="{3E97BBEC-86E1-46F7-9DCE-857AA4882695}" type="datetimeFigureOut">
              <a:rPr lang="en-US"/>
              <a:pPr>
                <a:defRPr/>
              </a:pPr>
              <a:t>6/26/2025</a:t>
            </a:fld>
            <a:endParaRPr lang="en-US"/>
          </a:p>
        </p:txBody>
      </p:sp>
      <p:sp>
        <p:nvSpPr>
          <p:cNvPr id="6" name="Footer Placeholder 4">
            <a:extLst>
              <a:ext uri="{FF2B5EF4-FFF2-40B4-BE49-F238E27FC236}">
                <a16:creationId xmlns:a16="http://schemas.microsoft.com/office/drawing/2014/main" id="{FD743960-62CC-C44B-EC80-8AFF675B7C9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CCF86E-FEF2-E3AE-900B-B127A665D25C}"/>
              </a:ext>
            </a:extLst>
          </p:cNvPr>
          <p:cNvSpPr>
            <a:spLocks noGrp="1"/>
          </p:cNvSpPr>
          <p:nvPr>
            <p:ph type="sldNum" sz="quarter" idx="12"/>
          </p:nvPr>
        </p:nvSpPr>
        <p:spPr/>
        <p:txBody>
          <a:bodyPr/>
          <a:lstStyle>
            <a:lvl1pPr>
              <a:defRPr/>
            </a:lvl1pPr>
          </a:lstStyle>
          <a:p>
            <a:pPr>
              <a:defRPr/>
            </a:pPr>
            <a:fld id="{6E47855D-164A-40AB-9640-9F14E71B41F2}" type="slidenum">
              <a:rPr lang="en-US"/>
              <a:pPr>
                <a:defRPr/>
              </a:pPr>
              <a:t>‹#›</a:t>
            </a:fld>
            <a:endParaRPr lang="en-US"/>
          </a:p>
        </p:txBody>
      </p:sp>
    </p:spTree>
    <p:extLst>
      <p:ext uri="{BB962C8B-B14F-4D97-AF65-F5344CB8AC3E}">
        <p14:creationId xmlns:p14="http://schemas.microsoft.com/office/powerpoint/2010/main" val="454609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CE96A-1609-8E26-8969-0C59796E195D}"/>
              </a:ext>
            </a:extLst>
          </p:cNvPr>
          <p:cNvSpPr>
            <a:spLocks noGrp="1"/>
          </p:cNvSpPr>
          <p:nvPr>
            <p:ph type="dt" sz="half" idx="10"/>
          </p:nvPr>
        </p:nvSpPr>
        <p:spPr/>
        <p:txBody>
          <a:bodyPr/>
          <a:lstStyle>
            <a:lvl1pPr>
              <a:defRPr/>
            </a:lvl1pPr>
          </a:lstStyle>
          <a:p>
            <a:pPr>
              <a:defRPr/>
            </a:pPr>
            <a:fld id="{7C9F1D01-553C-4AAB-88EF-4A5DE69D4A31}" type="datetimeFigureOut">
              <a:rPr lang="en-US"/>
              <a:pPr>
                <a:defRPr/>
              </a:pPr>
              <a:t>6/26/2025</a:t>
            </a:fld>
            <a:endParaRPr lang="en-US"/>
          </a:p>
        </p:txBody>
      </p:sp>
      <p:sp>
        <p:nvSpPr>
          <p:cNvPr id="5" name="Footer Placeholder 4">
            <a:extLst>
              <a:ext uri="{FF2B5EF4-FFF2-40B4-BE49-F238E27FC236}">
                <a16:creationId xmlns:a16="http://schemas.microsoft.com/office/drawing/2014/main" id="{831DDC92-F961-1210-21A4-FCF971D7CF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DA06F4-8293-E0C9-FE1F-4823FC4DE0F9}"/>
              </a:ext>
            </a:extLst>
          </p:cNvPr>
          <p:cNvSpPr>
            <a:spLocks noGrp="1"/>
          </p:cNvSpPr>
          <p:nvPr>
            <p:ph type="sldNum" sz="quarter" idx="12"/>
          </p:nvPr>
        </p:nvSpPr>
        <p:spPr/>
        <p:txBody>
          <a:bodyPr/>
          <a:lstStyle>
            <a:lvl1pPr>
              <a:defRPr/>
            </a:lvl1pPr>
          </a:lstStyle>
          <a:p>
            <a:pPr>
              <a:defRPr/>
            </a:pPr>
            <a:fld id="{E1902AC7-2C93-42DB-B794-4AB6F9DB2AE6}" type="slidenum">
              <a:rPr lang="en-US"/>
              <a:pPr>
                <a:defRPr/>
              </a:pPr>
              <a:t>‹#›</a:t>
            </a:fld>
            <a:endParaRPr lang="en-US"/>
          </a:p>
        </p:txBody>
      </p:sp>
    </p:spTree>
    <p:extLst>
      <p:ext uri="{BB962C8B-B14F-4D97-AF65-F5344CB8AC3E}">
        <p14:creationId xmlns:p14="http://schemas.microsoft.com/office/powerpoint/2010/main" val="3290136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8707A-5526-6F9E-5934-63E547A1DBD6}"/>
              </a:ext>
            </a:extLst>
          </p:cNvPr>
          <p:cNvSpPr>
            <a:spLocks noGrp="1"/>
          </p:cNvSpPr>
          <p:nvPr>
            <p:ph type="dt" sz="half" idx="10"/>
          </p:nvPr>
        </p:nvSpPr>
        <p:spPr/>
        <p:txBody>
          <a:bodyPr/>
          <a:lstStyle>
            <a:lvl1pPr>
              <a:defRPr/>
            </a:lvl1pPr>
          </a:lstStyle>
          <a:p>
            <a:pPr>
              <a:defRPr/>
            </a:pPr>
            <a:fld id="{3BECC76D-6369-41FB-813F-72F610863BC7}" type="datetimeFigureOut">
              <a:rPr lang="en-US"/>
              <a:pPr>
                <a:defRPr/>
              </a:pPr>
              <a:t>6/26/2025</a:t>
            </a:fld>
            <a:endParaRPr lang="en-US"/>
          </a:p>
        </p:txBody>
      </p:sp>
      <p:sp>
        <p:nvSpPr>
          <p:cNvPr id="5" name="Footer Placeholder 4">
            <a:extLst>
              <a:ext uri="{FF2B5EF4-FFF2-40B4-BE49-F238E27FC236}">
                <a16:creationId xmlns:a16="http://schemas.microsoft.com/office/drawing/2014/main" id="{3F3D5AC2-CE2C-F6A9-3F14-59DCD9E313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C4203E-EB50-1E97-4BD4-35C51810591E}"/>
              </a:ext>
            </a:extLst>
          </p:cNvPr>
          <p:cNvSpPr>
            <a:spLocks noGrp="1"/>
          </p:cNvSpPr>
          <p:nvPr>
            <p:ph type="sldNum" sz="quarter" idx="12"/>
          </p:nvPr>
        </p:nvSpPr>
        <p:spPr/>
        <p:txBody>
          <a:bodyPr/>
          <a:lstStyle>
            <a:lvl1pPr>
              <a:defRPr/>
            </a:lvl1pPr>
          </a:lstStyle>
          <a:p>
            <a:pPr>
              <a:defRPr/>
            </a:pPr>
            <a:fld id="{6BBA3BA4-E1C6-4927-B8F9-1643013E2816}" type="slidenum">
              <a:rPr lang="en-US"/>
              <a:pPr>
                <a:defRPr/>
              </a:pPr>
              <a:t>‹#›</a:t>
            </a:fld>
            <a:endParaRPr lang="en-US"/>
          </a:p>
        </p:txBody>
      </p:sp>
    </p:spTree>
    <p:extLst>
      <p:ext uri="{BB962C8B-B14F-4D97-AF65-F5344CB8AC3E}">
        <p14:creationId xmlns:p14="http://schemas.microsoft.com/office/powerpoint/2010/main" val="3166920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SmartArt Placeholder 2"/>
          <p:cNvSpPr>
            <a:spLocks noGrp="1"/>
          </p:cNvSpPr>
          <p:nvPr>
            <p:ph type="dgm" idx="1"/>
          </p:nvPr>
        </p:nvSpPr>
        <p:spPr>
          <a:xfrm>
            <a:off x="609600" y="1981200"/>
            <a:ext cx="10972800" cy="41148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D1A2713F-C881-6611-F8BA-C0C991B61711}"/>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74785C6-5A3F-4368-B304-12098A70A1E0}"/>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D21AC2-2C41-3F2C-3386-383E5E7AF7FA}"/>
              </a:ext>
            </a:extLst>
          </p:cNvPr>
          <p:cNvSpPr>
            <a:spLocks noGrp="1"/>
          </p:cNvSpPr>
          <p:nvPr>
            <p:ph type="sldNum" sz="quarter" idx="12"/>
          </p:nvPr>
        </p:nvSpPr>
        <p:spPr>
          <a:xfrm>
            <a:off x="8737600" y="6245225"/>
            <a:ext cx="2844800" cy="476250"/>
          </a:xfrm>
        </p:spPr>
        <p:txBody>
          <a:bodyPr/>
          <a:lstStyle>
            <a:lvl1pPr>
              <a:defRPr/>
            </a:lvl1pPr>
          </a:lstStyle>
          <a:p>
            <a:pPr>
              <a:defRPr/>
            </a:pPr>
            <a:fld id="{CC4897F1-6897-47F3-9935-205318D81F40}" type="slidenum">
              <a:rPr lang="en-US" altLang="en-US"/>
              <a:pPr>
                <a:defRPr/>
              </a:pPr>
              <a:t>‹#›</a:t>
            </a:fld>
            <a:endParaRPr lang="en-US" altLang="en-US"/>
          </a:p>
        </p:txBody>
      </p:sp>
    </p:spTree>
    <p:extLst>
      <p:ext uri="{BB962C8B-B14F-4D97-AF65-F5344CB8AC3E}">
        <p14:creationId xmlns:p14="http://schemas.microsoft.com/office/powerpoint/2010/main" val="2514434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anchor="b">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 name="Google Shape;8;p1">
            <a:extLst>
              <a:ext uri="{FF2B5EF4-FFF2-40B4-BE49-F238E27FC236}">
                <a16:creationId xmlns:a16="http://schemas.microsoft.com/office/drawing/2014/main" id="{31333CAA-F534-ABEA-8959-118BC17EA392}"/>
              </a:ext>
            </a:extLst>
          </p:cNvPr>
          <p:cNvSpPr txBox="1">
            <a:spLocks noGrp="1"/>
          </p:cNvSpPr>
          <p:nvPr>
            <p:ph type="sldNum" idx="13"/>
          </p:nvPr>
        </p:nvSpPr>
        <p:spPr>
          <a:ln/>
        </p:spPr>
        <p:txBody>
          <a:bodyPr/>
          <a:lstStyle>
            <a:lvl1pPr>
              <a:defRPr/>
            </a:lvl1pPr>
          </a:lstStyle>
          <a:p>
            <a:pPr>
              <a:defRPr/>
            </a:pPr>
            <a:fld id="{6E14E70A-7C71-4CBD-9D06-7CB72C329938}" type="slidenum">
              <a:rPr lang="en"/>
              <a:pPr>
                <a:defRPr/>
              </a:pPr>
              <a:t>‹#›</a:t>
            </a:fld>
            <a:endParaRPr lang="en"/>
          </a:p>
        </p:txBody>
      </p:sp>
    </p:spTree>
    <p:extLst>
      <p:ext uri="{BB962C8B-B14F-4D97-AF65-F5344CB8AC3E}">
        <p14:creationId xmlns:p14="http://schemas.microsoft.com/office/powerpoint/2010/main" val="3182629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anchor="ctr">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 name="Google Shape;8;p1">
            <a:extLst>
              <a:ext uri="{FF2B5EF4-FFF2-40B4-BE49-F238E27FC236}">
                <a16:creationId xmlns:a16="http://schemas.microsoft.com/office/drawing/2014/main" id="{8DC4B3C0-AEFE-699C-D787-BAC1B8154EF0}"/>
              </a:ext>
            </a:extLst>
          </p:cNvPr>
          <p:cNvSpPr txBox="1">
            <a:spLocks noGrp="1"/>
          </p:cNvSpPr>
          <p:nvPr>
            <p:ph type="sldNum" idx="13"/>
          </p:nvPr>
        </p:nvSpPr>
        <p:spPr>
          <a:ln/>
        </p:spPr>
        <p:txBody>
          <a:bodyPr/>
          <a:lstStyle>
            <a:lvl1pPr>
              <a:defRPr/>
            </a:lvl1pPr>
          </a:lstStyle>
          <a:p>
            <a:pPr>
              <a:defRPr/>
            </a:pPr>
            <a:fld id="{0BAA42A5-ABDE-4007-90FF-846C1C967B82}" type="slidenum">
              <a:rPr lang="en"/>
              <a:pPr>
                <a:defRPr/>
              </a:pPr>
              <a:t>‹#›</a:t>
            </a:fld>
            <a:endParaRPr lang="en"/>
          </a:p>
        </p:txBody>
      </p:sp>
    </p:spTree>
    <p:extLst>
      <p:ext uri="{BB962C8B-B14F-4D97-AF65-F5344CB8AC3E}">
        <p14:creationId xmlns:p14="http://schemas.microsoft.com/office/powerpoint/2010/main" val="362478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3EF58-C2FA-88EC-07D2-4F006E60C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729E6D-E6F3-2B78-6B15-0B49CDC1C4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CF3166-A256-C6EB-E499-900AD2ED26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C3C56E-AD65-5E92-EE35-060B0F3C371B}"/>
              </a:ext>
            </a:extLst>
          </p:cNvPr>
          <p:cNvSpPr>
            <a:spLocks noGrp="1"/>
          </p:cNvSpPr>
          <p:nvPr>
            <p:ph type="dt" sz="half" idx="10"/>
          </p:nvPr>
        </p:nvSpPr>
        <p:spPr/>
        <p:txBody>
          <a:bodyPr/>
          <a:lstStyle/>
          <a:p>
            <a:fld id="{FA8481AC-D246-4561-8F41-E1D0DF967754}" type="datetimeFigureOut">
              <a:rPr lang="en-US" smtClean="0"/>
              <a:t>6/26/2025</a:t>
            </a:fld>
            <a:endParaRPr lang="en-US"/>
          </a:p>
        </p:txBody>
      </p:sp>
      <p:sp>
        <p:nvSpPr>
          <p:cNvPr id="6" name="Footer Placeholder 5">
            <a:extLst>
              <a:ext uri="{FF2B5EF4-FFF2-40B4-BE49-F238E27FC236}">
                <a16:creationId xmlns:a16="http://schemas.microsoft.com/office/drawing/2014/main" id="{A08B21FE-32E0-8BA9-62E1-98A43C3C11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C6E9F5-02D0-A9C7-A64F-D9FB29CFA15A}"/>
              </a:ext>
            </a:extLst>
          </p:cNvPr>
          <p:cNvSpPr>
            <a:spLocks noGrp="1"/>
          </p:cNvSpPr>
          <p:nvPr>
            <p:ph type="sldNum" sz="quarter" idx="12"/>
          </p:nvPr>
        </p:nvSpPr>
        <p:spPr/>
        <p:txBody>
          <a:bodyPr/>
          <a:lstStyle/>
          <a:p>
            <a:fld id="{06AB588D-6527-44EA-936A-690C219B2275}" type="slidenum">
              <a:rPr lang="en-US" smtClean="0"/>
              <a:t>‹#›</a:t>
            </a:fld>
            <a:endParaRPr lang="en-US"/>
          </a:p>
        </p:txBody>
      </p:sp>
    </p:spTree>
    <p:extLst>
      <p:ext uri="{BB962C8B-B14F-4D97-AF65-F5344CB8AC3E}">
        <p14:creationId xmlns:p14="http://schemas.microsoft.com/office/powerpoint/2010/main" val="1926529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 name="Google Shape;8;p1">
            <a:extLst>
              <a:ext uri="{FF2B5EF4-FFF2-40B4-BE49-F238E27FC236}">
                <a16:creationId xmlns:a16="http://schemas.microsoft.com/office/drawing/2014/main" id="{DDAF47EF-BAFD-0FF2-E83B-8C7F60CAFBA5}"/>
              </a:ext>
            </a:extLst>
          </p:cNvPr>
          <p:cNvSpPr txBox="1">
            <a:spLocks noGrp="1"/>
          </p:cNvSpPr>
          <p:nvPr>
            <p:ph type="sldNum" idx="13"/>
          </p:nvPr>
        </p:nvSpPr>
        <p:spPr>
          <a:ln/>
        </p:spPr>
        <p:txBody>
          <a:bodyPr/>
          <a:lstStyle>
            <a:lvl1pPr>
              <a:defRPr/>
            </a:lvl1pPr>
          </a:lstStyle>
          <a:p>
            <a:pPr>
              <a:defRPr/>
            </a:pPr>
            <a:fld id="{FE3C3198-111E-478D-ACE3-2BCA988F57BD}" type="slidenum">
              <a:rPr lang="en"/>
              <a:pPr>
                <a:defRPr/>
              </a:pPr>
              <a:t>‹#›</a:t>
            </a:fld>
            <a:endParaRPr lang="en"/>
          </a:p>
        </p:txBody>
      </p:sp>
    </p:spTree>
    <p:extLst>
      <p:ext uri="{BB962C8B-B14F-4D97-AF65-F5344CB8AC3E}">
        <p14:creationId xmlns:p14="http://schemas.microsoft.com/office/powerpoint/2010/main" val="1624147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 name="Google Shape;8;p1">
            <a:extLst>
              <a:ext uri="{FF2B5EF4-FFF2-40B4-BE49-F238E27FC236}">
                <a16:creationId xmlns:a16="http://schemas.microsoft.com/office/drawing/2014/main" id="{0465F4E9-202D-CA05-08E6-1518F9281645}"/>
              </a:ext>
            </a:extLst>
          </p:cNvPr>
          <p:cNvSpPr txBox="1">
            <a:spLocks noGrp="1"/>
          </p:cNvSpPr>
          <p:nvPr>
            <p:ph type="sldNum" idx="13"/>
          </p:nvPr>
        </p:nvSpPr>
        <p:spPr>
          <a:ln/>
        </p:spPr>
        <p:txBody>
          <a:bodyPr/>
          <a:lstStyle>
            <a:lvl1pPr>
              <a:defRPr/>
            </a:lvl1pPr>
          </a:lstStyle>
          <a:p>
            <a:pPr>
              <a:defRPr/>
            </a:pPr>
            <a:fld id="{E9B31230-683A-46E1-9582-7125837B5B96}" type="slidenum">
              <a:rPr lang="en"/>
              <a:pPr>
                <a:defRPr/>
              </a:pPr>
              <a:t>‹#›</a:t>
            </a:fld>
            <a:endParaRPr lang="en"/>
          </a:p>
        </p:txBody>
      </p:sp>
    </p:spTree>
    <p:extLst>
      <p:ext uri="{BB962C8B-B14F-4D97-AF65-F5344CB8AC3E}">
        <p14:creationId xmlns:p14="http://schemas.microsoft.com/office/powerpoint/2010/main" val="3585703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 name="Google Shape;8;p1">
            <a:extLst>
              <a:ext uri="{FF2B5EF4-FFF2-40B4-BE49-F238E27FC236}">
                <a16:creationId xmlns:a16="http://schemas.microsoft.com/office/drawing/2014/main" id="{CC249661-FF4F-314D-2E33-C296EB7BA618}"/>
              </a:ext>
            </a:extLst>
          </p:cNvPr>
          <p:cNvSpPr txBox="1">
            <a:spLocks noGrp="1"/>
          </p:cNvSpPr>
          <p:nvPr>
            <p:ph type="sldNum" idx="13"/>
          </p:nvPr>
        </p:nvSpPr>
        <p:spPr>
          <a:ln/>
        </p:spPr>
        <p:txBody>
          <a:bodyPr/>
          <a:lstStyle>
            <a:lvl1pPr>
              <a:defRPr/>
            </a:lvl1pPr>
          </a:lstStyle>
          <a:p>
            <a:pPr>
              <a:defRPr/>
            </a:pPr>
            <a:fld id="{1A422F05-E2F2-4991-920F-F10996B18DAC}" type="slidenum">
              <a:rPr lang="en"/>
              <a:pPr>
                <a:defRPr/>
              </a:pPr>
              <a:t>‹#›</a:t>
            </a:fld>
            <a:endParaRPr lang="en"/>
          </a:p>
        </p:txBody>
      </p:sp>
    </p:spTree>
    <p:extLst>
      <p:ext uri="{BB962C8B-B14F-4D97-AF65-F5344CB8AC3E}">
        <p14:creationId xmlns:p14="http://schemas.microsoft.com/office/powerpoint/2010/main" val="2502795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anchor="b">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 name="Google Shape;8;p1">
            <a:extLst>
              <a:ext uri="{FF2B5EF4-FFF2-40B4-BE49-F238E27FC236}">
                <a16:creationId xmlns:a16="http://schemas.microsoft.com/office/drawing/2014/main" id="{47454C90-8918-70A6-8F90-9CCC7DA27AE1}"/>
              </a:ext>
            </a:extLst>
          </p:cNvPr>
          <p:cNvSpPr txBox="1">
            <a:spLocks noGrp="1"/>
          </p:cNvSpPr>
          <p:nvPr>
            <p:ph type="sldNum" idx="13"/>
          </p:nvPr>
        </p:nvSpPr>
        <p:spPr>
          <a:ln/>
        </p:spPr>
        <p:txBody>
          <a:bodyPr/>
          <a:lstStyle>
            <a:lvl1pPr>
              <a:defRPr/>
            </a:lvl1pPr>
          </a:lstStyle>
          <a:p>
            <a:pPr>
              <a:defRPr/>
            </a:pPr>
            <a:fld id="{865A82CC-F64B-4D5E-B85C-76BEB4109AAC}" type="slidenum">
              <a:rPr lang="en"/>
              <a:pPr>
                <a:defRPr/>
              </a:pPr>
              <a:t>‹#›</a:t>
            </a:fld>
            <a:endParaRPr lang="en"/>
          </a:p>
        </p:txBody>
      </p:sp>
    </p:spTree>
    <p:extLst>
      <p:ext uri="{BB962C8B-B14F-4D97-AF65-F5344CB8AC3E}">
        <p14:creationId xmlns:p14="http://schemas.microsoft.com/office/powerpoint/2010/main" val="576743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anchor="ctr">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 name="Google Shape;8;p1">
            <a:extLst>
              <a:ext uri="{FF2B5EF4-FFF2-40B4-BE49-F238E27FC236}">
                <a16:creationId xmlns:a16="http://schemas.microsoft.com/office/drawing/2014/main" id="{A9BA18D4-72FC-3078-D3A0-80BE300806B1}"/>
              </a:ext>
            </a:extLst>
          </p:cNvPr>
          <p:cNvSpPr txBox="1">
            <a:spLocks noGrp="1"/>
          </p:cNvSpPr>
          <p:nvPr>
            <p:ph type="sldNum" idx="13"/>
          </p:nvPr>
        </p:nvSpPr>
        <p:spPr>
          <a:ln/>
        </p:spPr>
        <p:txBody>
          <a:bodyPr/>
          <a:lstStyle>
            <a:lvl1pPr>
              <a:defRPr/>
            </a:lvl1pPr>
          </a:lstStyle>
          <a:p>
            <a:pPr>
              <a:defRPr/>
            </a:pPr>
            <a:fld id="{7802E8B4-DF66-4758-9415-1424A371BECA}" type="slidenum">
              <a:rPr lang="en"/>
              <a:pPr>
                <a:defRPr/>
              </a:pPr>
              <a:t>‹#›</a:t>
            </a:fld>
            <a:endParaRPr lang="en"/>
          </a:p>
        </p:txBody>
      </p:sp>
    </p:spTree>
    <p:extLst>
      <p:ext uri="{BB962C8B-B14F-4D97-AF65-F5344CB8AC3E}">
        <p14:creationId xmlns:p14="http://schemas.microsoft.com/office/powerpoint/2010/main" val="1827778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2" name="Google Shape;36;p9">
            <a:extLst>
              <a:ext uri="{FF2B5EF4-FFF2-40B4-BE49-F238E27FC236}">
                <a16:creationId xmlns:a16="http://schemas.microsoft.com/office/drawing/2014/main" id="{14AB8958-E579-2FEA-2929-0E76145222DA}"/>
              </a:ext>
            </a:extLst>
          </p:cNvPr>
          <p:cNvSpPr>
            <a:spLocks noChangeArrowheads="1"/>
          </p:cNvSpPr>
          <p:nvPr/>
        </p:nvSpPr>
        <p:spPr bwMode="auto">
          <a:xfrm>
            <a:off x="6096000" y="0"/>
            <a:ext cx="6096000" cy="6858000"/>
          </a:xfrm>
          <a:prstGeom prst="rect">
            <a:avLst/>
          </a:prstGeom>
          <a:solidFill>
            <a:schemeClr val="tx2"/>
          </a:solidFill>
          <a:ln>
            <a:noFill/>
          </a:ln>
        </p:spPr>
        <p:txBody>
          <a:bodyPr lIns="91425" tIns="91425" rIns="91425" bIns="91425"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anchor="b">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anchor="ctr">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 name="Google Shape;40;p9">
            <a:extLst>
              <a:ext uri="{FF2B5EF4-FFF2-40B4-BE49-F238E27FC236}">
                <a16:creationId xmlns:a16="http://schemas.microsoft.com/office/drawing/2014/main" id="{B7731B85-5E58-9B9F-35E5-53468ABD5FA7}"/>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5946AB7D-9916-4CE9-A589-2C173D7C0E73}" type="slidenum">
              <a:rPr lang="en"/>
              <a:pPr>
                <a:defRPr/>
              </a:pPr>
              <a:t>‹#›</a:t>
            </a:fld>
            <a:endParaRPr lang="en"/>
          </a:p>
        </p:txBody>
      </p:sp>
    </p:spTree>
    <p:extLst>
      <p:ext uri="{BB962C8B-B14F-4D97-AF65-F5344CB8AC3E}">
        <p14:creationId xmlns:p14="http://schemas.microsoft.com/office/powerpoint/2010/main" val="14029755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anchor="ctr">
            <a:normAutofit/>
          </a:bodyPr>
          <a:lstStyle>
            <a:lvl1pPr marL="457200" lvl="0" indent="-228600">
              <a:lnSpc>
                <a:spcPct val="100000"/>
              </a:lnSpc>
              <a:spcBef>
                <a:spcPts val="0"/>
              </a:spcBef>
              <a:spcAft>
                <a:spcPts val="0"/>
              </a:spcAft>
              <a:buSzPts val="1800"/>
              <a:buNone/>
              <a:defRPr/>
            </a:lvl1pPr>
          </a:lstStyle>
          <a:p>
            <a:endParaRPr/>
          </a:p>
        </p:txBody>
      </p:sp>
      <p:sp>
        <p:nvSpPr>
          <p:cNvPr id="2" name="Google Shape;8;p1">
            <a:extLst>
              <a:ext uri="{FF2B5EF4-FFF2-40B4-BE49-F238E27FC236}">
                <a16:creationId xmlns:a16="http://schemas.microsoft.com/office/drawing/2014/main" id="{3703955A-F394-0DF3-F05B-0BEBAE4116C1}"/>
              </a:ext>
            </a:extLst>
          </p:cNvPr>
          <p:cNvSpPr txBox="1">
            <a:spLocks noGrp="1"/>
          </p:cNvSpPr>
          <p:nvPr>
            <p:ph type="sldNum" idx="13"/>
          </p:nvPr>
        </p:nvSpPr>
        <p:spPr>
          <a:ln/>
        </p:spPr>
        <p:txBody>
          <a:bodyPr/>
          <a:lstStyle>
            <a:lvl1pPr>
              <a:defRPr/>
            </a:lvl1pPr>
          </a:lstStyle>
          <a:p>
            <a:pPr>
              <a:defRPr/>
            </a:pPr>
            <a:fld id="{3E29E105-93F2-47FB-9B24-096C28CC0C48}" type="slidenum">
              <a:rPr lang="en"/>
              <a:pPr>
                <a:defRPr/>
              </a:pPr>
              <a:t>‹#›</a:t>
            </a:fld>
            <a:endParaRPr lang="en"/>
          </a:p>
        </p:txBody>
      </p:sp>
    </p:spTree>
    <p:extLst>
      <p:ext uri="{BB962C8B-B14F-4D97-AF65-F5344CB8AC3E}">
        <p14:creationId xmlns:p14="http://schemas.microsoft.com/office/powerpoint/2010/main" val="36915969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415600" y="1474833"/>
            <a:ext cx="11360800" cy="2618000"/>
          </a:xfrm>
          <a:prstGeom prst="rect">
            <a:avLst/>
          </a:prstGeom>
        </p:spPr>
        <p:txBody>
          <a:bodyPr spcFirstLastPara="1" anchor="b">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2" name="Google Shape;8;p1">
            <a:extLst>
              <a:ext uri="{FF2B5EF4-FFF2-40B4-BE49-F238E27FC236}">
                <a16:creationId xmlns:a16="http://schemas.microsoft.com/office/drawing/2014/main" id="{39D30EF3-0077-D09A-F00B-1ECFD5DA3670}"/>
              </a:ext>
            </a:extLst>
          </p:cNvPr>
          <p:cNvSpPr txBox="1">
            <a:spLocks noGrp="1"/>
          </p:cNvSpPr>
          <p:nvPr>
            <p:ph type="sldNum" idx="13"/>
          </p:nvPr>
        </p:nvSpPr>
        <p:spPr>
          <a:ln/>
        </p:spPr>
        <p:txBody>
          <a:bodyPr/>
          <a:lstStyle>
            <a:lvl1pPr>
              <a:defRPr/>
            </a:lvl1pPr>
          </a:lstStyle>
          <a:p>
            <a:pPr>
              <a:defRPr/>
            </a:pPr>
            <a:fld id="{3F7B8A87-EEC8-46A2-807A-AEDB11BA29D9}" type="slidenum">
              <a:rPr lang="en"/>
              <a:pPr>
                <a:defRPr/>
              </a:pPr>
              <a:t>‹#›</a:t>
            </a:fld>
            <a:endParaRPr lang="en"/>
          </a:p>
        </p:txBody>
      </p:sp>
    </p:spTree>
    <p:extLst>
      <p:ext uri="{BB962C8B-B14F-4D97-AF65-F5344CB8AC3E}">
        <p14:creationId xmlns:p14="http://schemas.microsoft.com/office/powerpoint/2010/main" val="3223274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2" name="Google Shape;8;p1">
            <a:extLst>
              <a:ext uri="{FF2B5EF4-FFF2-40B4-BE49-F238E27FC236}">
                <a16:creationId xmlns:a16="http://schemas.microsoft.com/office/drawing/2014/main" id="{C72DF455-BCEB-E9BA-5F55-0B1DC30E806D}"/>
              </a:ext>
            </a:extLst>
          </p:cNvPr>
          <p:cNvSpPr txBox="1">
            <a:spLocks noGrp="1"/>
          </p:cNvSpPr>
          <p:nvPr>
            <p:ph type="sldNum" idx="13"/>
          </p:nvPr>
        </p:nvSpPr>
        <p:spPr>
          <a:ln/>
        </p:spPr>
        <p:txBody>
          <a:bodyPr/>
          <a:lstStyle>
            <a:lvl1pPr>
              <a:defRPr/>
            </a:lvl1pPr>
          </a:lstStyle>
          <a:p>
            <a:pPr>
              <a:defRPr/>
            </a:pPr>
            <a:fld id="{72877CA1-3599-4F5C-9E7A-6AA43C39BACA}" type="slidenum">
              <a:rPr lang="en"/>
              <a:pPr>
                <a:defRPr/>
              </a:pPr>
              <a:t>‹#›</a:t>
            </a:fld>
            <a:endParaRPr lang="en"/>
          </a:p>
        </p:txBody>
      </p:sp>
    </p:spTree>
    <p:extLst>
      <p:ext uri="{BB962C8B-B14F-4D97-AF65-F5344CB8AC3E}">
        <p14:creationId xmlns:p14="http://schemas.microsoft.com/office/powerpoint/2010/main" val="297146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84A98-B2D1-FC71-FC31-4DB51CDD09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3C25FC-39BD-0AD7-D4CD-0DB2A2B469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9F8AF5-4495-EC8A-EB4D-C23EAC80D7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19B516-AFE7-3541-C813-796B2983C0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C5692D-0A45-907B-FA62-401161936D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B853B3-0BE2-48C5-EFAD-1306966797E5}"/>
              </a:ext>
            </a:extLst>
          </p:cNvPr>
          <p:cNvSpPr>
            <a:spLocks noGrp="1"/>
          </p:cNvSpPr>
          <p:nvPr>
            <p:ph type="dt" sz="half" idx="10"/>
          </p:nvPr>
        </p:nvSpPr>
        <p:spPr/>
        <p:txBody>
          <a:bodyPr/>
          <a:lstStyle/>
          <a:p>
            <a:fld id="{FA8481AC-D246-4561-8F41-E1D0DF967754}" type="datetimeFigureOut">
              <a:rPr lang="en-US" smtClean="0"/>
              <a:t>6/26/2025</a:t>
            </a:fld>
            <a:endParaRPr lang="en-US"/>
          </a:p>
        </p:txBody>
      </p:sp>
      <p:sp>
        <p:nvSpPr>
          <p:cNvPr id="8" name="Footer Placeholder 7">
            <a:extLst>
              <a:ext uri="{FF2B5EF4-FFF2-40B4-BE49-F238E27FC236}">
                <a16:creationId xmlns:a16="http://schemas.microsoft.com/office/drawing/2014/main" id="{EE81CBF3-E430-99BC-C57F-389CDC5A16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5521FB-F3DB-C211-3E01-DA328D96F83B}"/>
              </a:ext>
            </a:extLst>
          </p:cNvPr>
          <p:cNvSpPr>
            <a:spLocks noGrp="1"/>
          </p:cNvSpPr>
          <p:nvPr>
            <p:ph type="sldNum" sz="quarter" idx="12"/>
          </p:nvPr>
        </p:nvSpPr>
        <p:spPr/>
        <p:txBody>
          <a:bodyPr/>
          <a:lstStyle/>
          <a:p>
            <a:fld id="{06AB588D-6527-44EA-936A-690C219B2275}" type="slidenum">
              <a:rPr lang="en-US" smtClean="0"/>
              <a:t>‹#›</a:t>
            </a:fld>
            <a:endParaRPr lang="en-US"/>
          </a:p>
        </p:txBody>
      </p:sp>
    </p:spTree>
    <p:extLst>
      <p:ext uri="{BB962C8B-B14F-4D97-AF65-F5344CB8AC3E}">
        <p14:creationId xmlns:p14="http://schemas.microsoft.com/office/powerpoint/2010/main" val="220520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6188-91A6-FF9E-1BDF-D672A9CBEE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5D70D8-8EA1-B094-3019-5D4B813DEBD1}"/>
              </a:ext>
            </a:extLst>
          </p:cNvPr>
          <p:cNvSpPr>
            <a:spLocks noGrp="1"/>
          </p:cNvSpPr>
          <p:nvPr>
            <p:ph type="dt" sz="half" idx="10"/>
          </p:nvPr>
        </p:nvSpPr>
        <p:spPr/>
        <p:txBody>
          <a:bodyPr/>
          <a:lstStyle/>
          <a:p>
            <a:fld id="{FA8481AC-D246-4561-8F41-E1D0DF967754}" type="datetimeFigureOut">
              <a:rPr lang="en-US" smtClean="0"/>
              <a:t>6/26/2025</a:t>
            </a:fld>
            <a:endParaRPr lang="en-US"/>
          </a:p>
        </p:txBody>
      </p:sp>
      <p:sp>
        <p:nvSpPr>
          <p:cNvPr id="4" name="Footer Placeholder 3">
            <a:extLst>
              <a:ext uri="{FF2B5EF4-FFF2-40B4-BE49-F238E27FC236}">
                <a16:creationId xmlns:a16="http://schemas.microsoft.com/office/drawing/2014/main" id="{923A2A33-8D8F-87A4-66F5-728405D63A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8B447-A809-42CC-44D1-F2B29728DC27}"/>
              </a:ext>
            </a:extLst>
          </p:cNvPr>
          <p:cNvSpPr>
            <a:spLocks noGrp="1"/>
          </p:cNvSpPr>
          <p:nvPr>
            <p:ph type="sldNum" sz="quarter" idx="12"/>
          </p:nvPr>
        </p:nvSpPr>
        <p:spPr/>
        <p:txBody>
          <a:bodyPr/>
          <a:lstStyle/>
          <a:p>
            <a:fld id="{06AB588D-6527-44EA-936A-690C219B2275}" type="slidenum">
              <a:rPr lang="en-US" smtClean="0"/>
              <a:t>‹#›</a:t>
            </a:fld>
            <a:endParaRPr lang="en-US"/>
          </a:p>
        </p:txBody>
      </p:sp>
    </p:spTree>
    <p:extLst>
      <p:ext uri="{BB962C8B-B14F-4D97-AF65-F5344CB8AC3E}">
        <p14:creationId xmlns:p14="http://schemas.microsoft.com/office/powerpoint/2010/main" val="85579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7831E0-D890-5D24-C8C9-66CF6E03CD9D}"/>
              </a:ext>
            </a:extLst>
          </p:cNvPr>
          <p:cNvSpPr>
            <a:spLocks noGrp="1"/>
          </p:cNvSpPr>
          <p:nvPr>
            <p:ph type="dt" sz="half" idx="10"/>
          </p:nvPr>
        </p:nvSpPr>
        <p:spPr/>
        <p:txBody>
          <a:bodyPr/>
          <a:lstStyle/>
          <a:p>
            <a:fld id="{FA8481AC-D246-4561-8F41-E1D0DF967754}" type="datetimeFigureOut">
              <a:rPr lang="en-US" smtClean="0"/>
              <a:t>6/26/2025</a:t>
            </a:fld>
            <a:endParaRPr lang="en-US"/>
          </a:p>
        </p:txBody>
      </p:sp>
      <p:sp>
        <p:nvSpPr>
          <p:cNvPr id="3" name="Footer Placeholder 2">
            <a:extLst>
              <a:ext uri="{FF2B5EF4-FFF2-40B4-BE49-F238E27FC236}">
                <a16:creationId xmlns:a16="http://schemas.microsoft.com/office/drawing/2014/main" id="{C6940546-1DF3-44C2-E6E4-F3616935F9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700486-53A9-2E29-6577-007697153EEF}"/>
              </a:ext>
            </a:extLst>
          </p:cNvPr>
          <p:cNvSpPr>
            <a:spLocks noGrp="1"/>
          </p:cNvSpPr>
          <p:nvPr>
            <p:ph type="sldNum" sz="quarter" idx="12"/>
          </p:nvPr>
        </p:nvSpPr>
        <p:spPr/>
        <p:txBody>
          <a:bodyPr/>
          <a:lstStyle/>
          <a:p>
            <a:fld id="{06AB588D-6527-44EA-936A-690C219B2275}" type="slidenum">
              <a:rPr lang="en-US" smtClean="0"/>
              <a:t>‹#›</a:t>
            </a:fld>
            <a:endParaRPr lang="en-US"/>
          </a:p>
        </p:txBody>
      </p:sp>
    </p:spTree>
    <p:extLst>
      <p:ext uri="{BB962C8B-B14F-4D97-AF65-F5344CB8AC3E}">
        <p14:creationId xmlns:p14="http://schemas.microsoft.com/office/powerpoint/2010/main" val="325344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CF24-5C17-56BC-8FC3-549E5D2B5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3A9EF2-FBA9-7EF0-273B-5760EF1B04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2B51CE-81D2-C421-E97C-CCCE5F1E5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8EAD7-FFEE-CFB8-7D5B-FD4E0E2B50D6}"/>
              </a:ext>
            </a:extLst>
          </p:cNvPr>
          <p:cNvSpPr>
            <a:spLocks noGrp="1"/>
          </p:cNvSpPr>
          <p:nvPr>
            <p:ph type="dt" sz="half" idx="10"/>
          </p:nvPr>
        </p:nvSpPr>
        <p:spPr/>
        <p:txBody>
          <a:bodyPr/>
          <a:lstStyle/>
          <a:p>
            <a:fld id="{FA8481AC-D246-4561-8F41-E1D0DF967754}" type="datetimeFigureOut">
              <a:rPr lang="en-US" smtClean="0"/>
              <a:t>6/26/2025</a:t>
            </a:fld>
            <a:endParaRPr lang="en-US"/>
          </a:p>
        </p:txBody>
      </p:sp>
      <p:sp>
        <p:nvSpPr>
          <p:cNvPr id="6" name="Footer Placeholder 5">
            <a:extLst>
              <a:ext uri="{FF2B5EF4-FFF2-40B4-BE49-F238E27FC236}">
                <a16:creationId xmlns:a16="http://schemas.microsoft.com/office/drawing/2014/main" id="{D02C6FE3-3E58-0DCE-656A-2D570BD93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F8D42-4E70-D114-C298-0055142BF06B}"/>
              </a:ext>
            </a:extLst>
          </p:cNvPr>
          <p:cNvSpPr>
            <a:spLocks noGrp="1"/>
          </p:cNvSpPr>
          <p:nvPr>
            <p:ph type="sldNum" sz="quarter" idx="12"/>
          </p:nvPr>
        </p:nvSpPr>
        <p:spPr/>
        <p:txBody>
          <a:bodyPr/>
          <a:lstStyle/>
          <a:p>
            <a:fld id="{06AB588D-6527-44EA-936A-690C219B2275}" type="slidenum">
              <a:rPr lang="en-US" smtClean="0"/>
              <a:t>‹#›</a:t>
            </a:fld>
            <a:endParaRPr lang="en-US"/>
          </a:p>
        </p:txBody>
      </p:sp>
    </p:spTree>
    <p:extLst>
      <p:ext uri="{BB962C8B-B14F-4D97-AF65-F5344CB8AC3E}">
        <p14:creationId xmlns:p14="http://schemas.microsoft.com/office/powerpoint/2010/main" val="427438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E469-AA02-789E-D5C9-E040A46E8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1FDF88-6F84-8645-D3F9-E0F298C72B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2FA6C5-7DD1-43B9-352A-2225CBD5D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F4B5D9-0013-A475-F967-844DA4A02380}"/>
              </a:ext>
            </a:extLst>
          </p:cNvPr>
          <p:cNvSpPr>
            <a:spLocks noGrp="1"/>
          </p:cNvSpPr>
          <p:nvPr>
            <p:ph type="dt" sz="half" idx="10"/>
          </p:nvPr>
        </p:nvSpPr>
        <p:spPr/>
        <p:txBody>
          <a:bodyPr/>
          <a:lstStyle/>
          <a:p>
            <a:fld id="{FA8481AC-D246-4561-8F41-E1D0DF967754}" type="datetimeFigureOut">
              <a:rPr lang="en-US" smtClean="0"/>
              <a:t>6/26/2025</a:t>
            </a:fld>
            <a:endParaRPr lang="en-US"/>
          </a:p>
        </p:txBody>
      </p:sp>
      <p:sp>
        <p:nvSpPr>
          <p:cNvPr id="6" name="Footer Placeholder 5">
            <a:extLst>
              <a:ext uri="{FF2B5EF4-FFF2-40B4-BE49-F238E27FC236}">
                <a16:creationId xmlns:a16="http://schemas.microsoft.com/office/drawing/2014/main" id="{B831BBE1-4BEF-3FE8-4F84-8F08E5A23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B6F23-3C79-E96C-9BCB-D55165ADEE9F}"/>
              </a:ext>
            </a:extLst>
          </p:cNvPr>
          <p:cNvSpPr>
            <a:spLocks noGrp="1"/>
          </p:cNvSpPr>
          <p:nvPr>
            <p:ph type="sldNum" sz="quarter" idx="12"/>
          </p:nvPr>
        </p:nvSpPr>
        <p:spPr/>
        <p:txBody>
          <a:bodyPr/>
          <a:lstStyle/>
          <a:p>
            <a:fld id="{06AB588D-6527-44EA-936A-690C219B2275}" type="slidenum">
              <a:rPr lang="en-US" smtClean="0"/>
              <a:t>‹#›</a:t>
            </a:fld>
            <a:endParaRPr lang="en-US"/>
          </a:p>
        </p:txBody>
      </p:sp>
    </p:spTree>
    <p:extLst>
      <p:ext uri="{BB962C8B-B14F-4D97-AF65-F5344CB8AC3E}">
        <p14:creationId xmlns:p14="http://schemas.microsoft.com/office/powerpoint/2010/main" val="292523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F4962-3B55-6369-F1D5-83F442635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E1C230-C10D-672C-9F13-0D39116BFF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2AD97-A68C-B0A6-EEE2-32EC53B230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8481AC-D246-4561-8F41-E1D0DF967754}" type="datetimeFigureOut">
              <a:rPr lang="en-US" smtClean="0"/>
              <a:t>6/26/2025</a:t>
            </a:fld>
            <a:endParaRPr lang="en-US"/>
          </a:p>
        </p:txBody>
      </p:sp>
      <p:sp>
        <p:nvSpPr>
          <p:cNvPr id="5" name="Footer Placeholder 4">
            <a:extLst>
              <a:ext uri="{FF2B5EF4-FFF2-40B4-BE49-F238E27FC236}">
                <a16:creationId xmlns:a16="http://schemas.microsoft.com/office/drawing/2014/main" id="{256C6F2F-D108-0E30-6853-3DB510AD1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E7223-1063-C869-4767-F113E56DFA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AB588D-6527-44EA-936A-690C219B2275}" type="slidenum">
              <a:rPr lang="en-US" smtClean="0"/>
              <a:t>‹#›</a:t>
            </a:fld>
            <a:endParaRPr lang="en-US"/>
          </a:p>
        </p:txBody>
      </p:sp>
    </p:spTree>
    <p:extLst>
      <p:ext uri="{BB962C8B-B14F-4D97-AF65-F5344CB8AC3E}">
        <p14:creationId xmlns:p14="http://schemas.microsoft.com/office/powerpoint/2010/main" val="277750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5136757-5679-BF6F-EFE9-80A0A2C0DAB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121BCEB-583D-5C0B-E59F-6FF056C23688}"/>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1E3B4DA-3907-E5F4-896A-21DFF366D5F2}"/>
              </a:ext>
            </a:extLst>
          </p:cNvPr>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DE0F40E3-BE2A-2C4D-0C37-8FB11F20E336}"/>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48B301BB-D3B4-1199-07FB-A00D51AC7AB8}"/>
              </a:ext>
            </a:extLst>
          </p:cNvPr>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69053D5-F5BA-4FA0-9AF4-CE711EE495FB}" type="slidenum">
              <a:rPr lang="en-US" altLang="en-US"/>
              <a:pPr>
                <a:defRPr/>
              </a:pPr>
              <a:t>‹#›</a:t>
            </a:fld>
            <a:endParaRPr lang="en-US" altLang="en-US"/>
          </a:p>
        </p:txBody>
      </p:sp>
    </p:spTree>
    <p:extLst>
      <p:ext uri="{BB962C8B-B14F-4D97-AF65-F5344CB8AC3E}">
        <p14:creationId xmlns:p14="http://schemas.microsoft.com/office/powerpoint/2010/main" val="1580037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Times New Roman"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F1F5934F-AEC4-0A9E-8F79-30DB9668284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39162FA1-86BD-DDD9-4536-EC4787F3A12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B794B3D-5712-C580-1765-BFE54547AB5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C20E93E8-903D-482B-B910-E83EA35C80E3}" type="datetimeFigureOut">
              <a:rPr lang="en-US"/>
              <a:pPr>
                <a:defRPr/>
              </a:pPr>
              <a:t>6/26/2025</a:t>
            </a:fld>
            <a:endParaRPr lang="en-US"/>
          </a:p>
        </p:txBody>
      </p:sp>
      <p:sp>
        <p:nvSpPr>
          <p:cNvPr id="5" name="Footer Placeholder 4">
            <a:extLst>
              <a:ext uri="{FF2B5EF4-FFF2-40B4-BE49-F238E27FC236}">
                <a16:creationId xmlns:a16="http://schemas.microsoft.com/office/drawing/2014/main" id="{7E2CFB12-0D86-BF25-354C-B107B217C81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F975721-AC51-60AE-A90C-23D6D36DA98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36F1C76-993A-44C4-94C6-3139F64D34E4}" type="slidenum">
              <a:rPr lang="en-US"/>
              <a:pPr>
                <a:defRPr/>
              </a:pPr>
              <a:t>‹#›</a:t>
            </a:fld>
            <a:endParaRPr lang="en-US"/>
          </a:p>
        </p:txBody>
      </p:sp>
    </p:spTree>
    <p:extLst>
      <p:ext uri="{BB962C8B-B14F-4D97-AF65-F5344CB8AC3E}">
        <p14:creationId xmlns:p14="http://schemas.microsoft.com/office/powerpoint/2010/main" val="40491996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Google Shape;6;p1">
            <a:extLst>
              <a:ext uri="{FF2B5EF4-FFF2-40B4-BE49-F238E27FC236}">
                <a16:creationId xmlns:a16="http://schemas.microsoft.com/office/drawing/2014/main" id="{C0E8B1EB-093C-BEA9-4938-67834F81E414}"/>
              </a:ext>
            </a:extLst>
          </p:cNvPr>
          <p:cNvSpPr txBox="1">
            <a:spLocks noGrp="1" noChangeArrowheads="1"/>
          </p:cNvSpPr>
          <p:nvPr>
            <p:ph type="title"/>
          </p:nvPr>
        </p:nvSpPr>
        <p:spPr bwMode="auto">
          <a:xfrm>
            <a:off x="414867" y="593725"/>
            <a:ext cx="1136226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5123" name="Google Shape;7;p1">
            <a:extLst>
              <a:ext uri="{FF2B5EF4-FFF2-40B4-BE49-F238E27FC236}">
                <a16:creationId xmlns:a16="http://schemas.microsoft.com/office/drawing/2014/main" id="{64BB4168-3173-D50C-D1E7-72F185B2BF1F}"/>
              </a:ext>
            </a:extLst>
          </p:cNvPr>
          <p:cNvSpPr txBox="1">
            <a:spLocks noGrp="1" noChangeArrowheads="1"/>
          </p:cNvSpPr>
          <p:nvPr>
            <p:ph type="body" idx="1"/>
          </p:nvPr>
        </p:nvSpPr>
        <p:spPr bwMode="auto">
          <a:xfrm>
            <a:off x="414867" y="1536700"/>
            <a:ext cx="1136226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8" name="Google Shape;8;p1">
            <a:extLst>
              <a:ext uri="{FF2B5EF4-FFF2-40B4-BE49-F238E27FC236}">
                <a16:creationId xmlns:a16="http://schemas.microsoft.com/office/drawing/2014/main" id="{E16C41DB-4CFD-4CF6-F0EA-2546D37D6C90}"/>
              </a:ext>
            </a:extLst>
          </p:cNvPr>
          <p:cNvSpPr txBox="1">
            <a:spLocks noGrp="1"/>
          </p:cNvSpPr>
          <p:nvPr>
            <p:ph type="sldNum" idx="12"/>
          </p:nvPr>
        </p:nvSpPr>
        <p:spPr>
          <a:xfrm>
            <a:off x="11296651" y="6218239"/>
            <a:ext cx="732367" cy="523875"/>
          </a:xfrm>
          <a:prstGeom prst="rect">
            <a:avLst/>
          </a:prstGeom>
          <a:noFill/>
          <a:ln>
            <a:noFill/>
          </a:ln>
        </p:spPr>
        <p:txBody>
          <a:bodyPr spcFirstLastPara="1" wrap="square" lIns="91425" tIns="91425" rIns="91425" bIns="91425" anchor="ctr" anchorCtr="0">
            <a:normAutofit/>
          </a:bodyPr>
          <a:lstStyle>
            <a:lvl1pPr lvl="0" algn="r">
              <a:spcBef>
                <a:spcPts val="0"/>
              </a:spcBef>
              <a:spcAft>
                <a:spcPts val="0"/>
              </a:spcAft>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defRPr/>
            </a:pPr>
            <a:fld id="{3E6AF233-3EE7-43F4-89D6-BBBAB2011F4F}" type="slidenum">
              <a:rPr lang="en"/>
              <a:pPr>
                <a:defRPr/>
              </a:pPr>
              <a:t>‹#›</a:t>
            </a:fld>
            <a:endParaRPr lang="en"/>
          </a:p>
        </p:txBody>
      </p:sp>
    </p:spTree>
    <p:extLst>
      <p:ext uri="{BB962C8B-B14F-4D97-AF65-F5344CB8AC3E}">
        <p14:creationId xmlns:p14="http://schemas.microsoft.com/office/powerpoint/2010/main" val="159935252"/>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youtube.com/watch?v=8C4lK41SX-Q"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5.png"/><Relationship Id="rId5" Type="http://schemas.openxmlformats.org/officeDocument/2006/relationships/hyperlink" Target="https://www.youtube.com/watch?v=E2dmfnSarDI" TargetMode="External"/><Relationship Id="rId4" Type="http://schemas.openxmlformats.org/officeDocument/2006/relationships/hyperlink" Target="https://www.youtube.com/watch?v=muLAzfQDS3M" TargetMode="Externa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A4BF-2995-DDC1-DDE7-CF1E6678CF52}"/>
              </a:ext>
            </a:extLst>
          </p:cNvPr>
          <p:cNvSpPr>
            <a:spLocks noGrp="1"/>
          </p:cNvSpPr>
          <p:nvPr>
            <p:ph type="ctrTitle"/>
          </p:nvPr>
        </p:nvSpPr>
        <p:spPr/>
        <p:txBody>
          <a:bodyPr/>
          <a:lstStyle/>
          <a:p>
            <a:r>
              <a:rPr lang="en-US" dirty="0"/>
              <a:t>Flowers for Algernon</a:t>
            </a:r>
          </a:p>
        </p:txBody>
      </p:sp>
      <p:sp>
        <p:nvSpPr>
          <p:cNvPr id="3" name="Subtitle 2">
            <a:extLst>
              <a:ext uri="{FF2B5EF4-FFF2-40B4-BE49-F238E27FC236}">
                <a16:creationId xmlns:a16="http://schemas.microsoft.com/office/drawing/2014/main" id="{3D8DFCBF-4E56-BA1F-BE42-E1F7ABEF0BD1}"/>
              </a:ext>
            </a:extLst>
          </p:cNvPr>
          <p:cNvSpPr>
            <a:spLocks noGrp="1"/>
          </p:cNvSpPr>
          <p:nvPr>
            <p:ph type="subTitle" idx="1"/>
          </p:nvPr>
        </p:nvSpPr>
        <p:spPr/>
        <p:txBody>
          <a:bodyPr/>
          <a:lstStyle/>
          <a:p>
            <a:r>
              <a:rPr lang="en-US" dirty="0"/>
              <a:t>A Utilitarian Perspective</a:t>
            </a:r>
          </a:p>
        </p:txBody>
      </p:sp>
    </p:spTree>
    <p:extLst>
      <p:ext uri="{BB962C8B-B14F-4D97-AF65-F5344CB8AC3E}">
        <p14:creationId xmlns:p14="http://schemas.microsoft.com/office/powerpoint/2010/main" val="86474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Title 1">
            <a:extLst>
              <a:ext uri="{FF2B5EF4-FFF2-40B4-BE49-F238E27FC236}">
                <a16:creationId xmlns:a16="http://schemas.microsoft.com/office/drawing/2014/main" id="{5BC88E99-3C05-D117-2E62-5929876B839F}"/>
              </a:ext>
            </a:extLst>
          </p:cNvPr>
          <p:cNvSpPr>
            <a:spLocks noGrp="1" noChangeArrowheads="1"/>
          </p:cNvSpPr>
          <p:nvPr>
            <p:ph type="title"/>
          </p:nvPr>
        </p:nvSpPr>
        <p:spPr>
          <a:xfrm>
            <a:off x="1600200" y="131763"/>
            <a:ext cx="8001000" cy="1143000"/>
          </a:xfrm>
        </p:spPr>
        <p:txBody>
          <a:bodyPr/>
          <a:lstStyle/>
          <a:p>
            <a:r>
              <a:rPr lang="en-US" altLang="en-US" sz="3800" b="1"/>
              <a:t>Ethics: </a:t>
            </a:r>
            <a:r>
              <a:rPr lang="en-US" altLang="en-US" sz="3800" i="1"/>
              <a:t>What Is the Right Thing to Do?</a:t>
            </a:r>
          </a:p>
        </p:txBody>
      </p:sp>
      <p:pic>
        <p:nvPicPr>
          <p:cNvPr id="534531" name="Picture 3">
            <a:extLst>
              <a:ext uri="{FF2B5EF4-FFF2-40B4-BE49-F238E27FC236}">
                <a16:creationId xmlns:a16="http://schemas.microsoft.com/office/drawing/2014/main" id="{F5A1AF69-3D3A-4258-FB74-2D592E381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226" y="46039"/>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2" name="Content Placeholder 4">
            <a:extLst>
              <a:ext uri="{FF2B5EF4-FFF2-40B4-BE49-F238E27FC236}">
                <a16:creationId xmlns:a16="http://schemas.microsoft.com/office/drawing/2014/main" id="{F0739127-E119-0E65-C4F3-54F04CB91E1C}"/>
              </a:ext>
            </a:extLst>
          </p:cNvPr>
          <p:cNvSpPr>
            <a:spLocks noGrp="1" noChangeArrowheads="1"/>
          </p:cNvSpPr>
          <p:nvPr>
            <p:ph idx="1"/>
          </p:nvPr>
        </p:nvSpPr>
        <p:spPr>
          <a:xfrm>
            <a:off x="1562100" y="1255713"/>
            <a:ext cx="9067800" cy="4616450"/>
          </a:xfrm>
        </p:spPr>
        <p:txBody>
          <a:bodyPr/>
          <a:lstStyle/>
          <a:p>
            <a:pPr marL="0" indent="0" algn="ctr">
              <a:buNone/>
            </a:pPr>
            <a:r>
              <a:rPr lang="en-US" altLang="en-US" b="1"/>
              <a:t>Flowers for Algernon</a:t>
            </a:r>
            <a:endParaRPr lang="en-US" altLang="en-US" sz="900" b="1"/>
          </a:p>
          <a:p>
            <a:pPr marL="0" indent="0">
              <a:buNone/>
            </a:pPr>
            <a:endParaRPr lang="en-US" altLang="en-US" sz="2700"/>
          </a:p>
        </p:txBody>
      </p:sp>
      <p:pic>
        <p:nvPicPr>
          <p:cNvPr id="534533" name="Picture 1">
            <a:extLst>
              <a:ext uri="{FF2B5EF4-FFF2-40B4-BE49-F238E27FC236}">
                <a16:creationId xmlns:a16="http://schemas.microsoft.com/office/drawing/2014/main" id="{09F7EE47-114A-8F82-DD75-8220B6E8B8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7050" y="1981200"/>
            <a:ext cx="3517900"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Title 1">
            <a:extLst>
              <a:ext uri="{FF2B5EF4-FFF2-40B4-BE49-F238E27FC236}">
                <a16:creationId xmlns:a16="http://schemas.microsoft.com/office/drawing/2014/main" id="{0157599B-3EA4-BF98-BE94-AADD3F1D23BB}"/>
              </a:ext>
            </a:extLst>
          </p:cNvPr>
          <p:cNvSpPr>
            <a:spLocks noGrp="1" noChangeArrowheads="1"/>
          </p:cNvSpPr>
          <p:nvPr>
            <p:ph type="title"/>
          </p:nvPr>
        </p:nvSpPr>
        <p:spPr>
          <a:xfrm>
            <a:off x="1600200" y="131763"/>
            <a:ext cx="8001000" cy="1143000"/>
          </a:xfrm>
        </p:spPr>
        <p:txBody>
          <a:bodyPr/>
          <a:lstStyle/>
          <a:p>
            <a:r>
              <a:rPr lang="en-US" altLang="en-US" sz="3800" b="1"/>
              <a:t>Ethics: </a:t>
            </a:r>
            <a:r>
              <a:rPr lang="en-US" altLang="en-US" sz="3800" i="1"/>
              <a:t>What Is the Right Thing to Do?</a:t>
            </a:r>
          </a:p>
        </p:txBody>
      </p:sp>
      <p:pic>
        <p:nvPicPr>
          <p:cNvPr id="536579" name="Picture 3">
            <a:extLst>
              <a:ext uri="{FF2B5EF4-FFF2-40B4-BE49-F238E27FC236}">
                <a16:creationId xmlns:a16="http://schemas.microsoft.com/office/drawing/2014/main" id="{D9ECFD00-5445-99F7-2CD8-D30122F31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226" y="46039"/>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388" name="Content Placeholder 4">
            <a:extLst>
              <a:ext uri="{FF2B5EF4-FFF2-40B4-BE49-F238E27FC236}">
                <a16:creationId xmlns:a16="http://schemas.microsoft.com/office/drawing/2014/main" id="{B91E867A-1365-6055-6F99-DDF11D402858}"/>
              </a:ext>
            </a:extLst>
          </p:cNvPr>
          <p:cNvSpPr>
            <a:spLocks noGrp="1" noChangeArrowheads="1"/>
          </p:cNvSpPr>
          <p:nvPr>
            <p:ph idx="1"/>
          </p:nvPr>
        </p:nvSpPr>
        <p:spPr>
          <a:xfrm>
            <a:off x="2052638" y="1389063"/>
            <a:ext cx="8001000" cy="4616450"/>
          </a:xfrm>
        </p:spPr>
        <p:txBody>
          <a:bodyPr/>
          <a:lstStyle/>
          <a:p>
            <a:pPr marL="0" indent="0" algn="ctr">
              <a:buNone/>
              <a:defRPr/>
            </a:pPr>
            <a:r>
              <a:rPr lang="en-US" altLang="en-US" b="1" dirty="0"/>
              <a:t>Flowers for Algernon</a:t>
            </a:r>
          </a:p>
          <a:p>
            <a:pPr marL="0" indent="0" algn="ctr">
              <a:buNone/>
              <a:defRPr/>
            </a:pPr>
            <a:r>
              <a:rPr lang="en-US" altLang="en-US" sz="2800" i="1" dirty="0"/>
              <a:t>Mid-Point Reading Check</a:t>
            </a:r>
          </a:p>
          <a:p>
            <a:pPr marL="0" indent="0" algn="ctr">
              <a:buNone/>
              <a:defRPr/>
            </a:pPr>
            <a:endParaRPr lang="en-US" altLang="en-US" sz="900" b="1" dirty="0"/>
          </a:p>
          <a:p>
            <a:pPr marL="0" indent="0">
              <a:buNone/>
              <a:defRPr/>
            </a:pPr>
            <a:r>
              <a:rPr lang="en-US" altLang="en-US" sz="2400" dirty="0"/>
              <a:t>With your partner, go to the following dates and determine the changes that are happening to Charlie:</a:t>
            </a:r>
          </a:p>
          <a:p>
            <a:pPr>
              <a:defRPr/>
            </a:pPr>
            <a:r>
              <a:rPr lang="en-US" altLang="en-US" sz="2400" dirty="0"/>
              <a:t>April 6</a:t>
            </a:r>
          </a:p>
          <a:p>
            <a:pPr>
              <a:defRPr/>
            </a:pPr>
            <a:r>
              <a:rPr lang="en-US" altLang="en-US" sz="2400" dirty="0"/>
              <a:t>April 9</a:t>
            </a:r>
          </a:p>
          <a:p>
            <a:pPr>
              <a:defRPr/>
            </a:pPr>
            <a:r>
              <a:rPr lang="en-US" altLang="en-US" sz="2400" dirty="0"/>
              <a:t>April 10</a:t>
            </a:r>
          </a:p>
          <a:p>
            <a:pPr>
              <a:defRPr/>
            </a:pPr>
            <a:r>
              <a:rPr lang="en-US" altLang="en-US" sz="2400" dirty="0"/>
              <a:t>April 14</a:t>
            </a:r>
          </a:p>
          <a:p>
            <a:pPr>
              <a:defRPr/>
            </a:pPr>
            <a:r>
              <a:rPr lang="en-US" altLang="en-US" sz="2400" dirty="0"/>
              <a:t>April 22</a:t>
            </a:r>
          </a:p>
          <a:p>
            <a:pPr marL="0" indent="0">
              <a:buNone/>
              <a:defRPr/>
            </a:pPr>
            <a:endParaRPr lang="en-US" altLang="en-US" sz="2400" dirty="0"/>
          </a:p>
          <a:p>
            <a:pPr marL="0" indent="0">
              <a:buNone/>
              <a:defRPr/>
            </a:pPr>
            <a:endParaRPr lang="en-US" altLang="en-US"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3132D-62FA-F108-1450-294E27C068AB}"/>
            </a:ext>
          </a:extLst>
        </p:cNvPr>
        <p:cNvGrpSpPr/>
        <p:nvPr/>
      </p:nvGrpSpPr>
      <p:grpSpPr>
        <a:xfrm>
          <a:off x="0" y="0"/>
          <a:ext cx="0" cy="0"/>
          <a:chOff x="0" y="0"/>
          <a:chExt cx="0" cy="0"/>
        </a:xfrm>
      </p:grpSpPr>
      <p:sp>
        <p:nvSpPr>
          <p:cNvPr id="400388" name="Content Placeholder 4">
            <a:extLst>
              <a:ext uri="{FF2B5EF4-FFF2-40B4-BE49-F238E27FC236}">
                <a16:creationId xmlns:a16="http://schemas.microsoft.com/office/drawing/2014/main" id="{D1C1452E-636D-1BF7-FB2C-D066FF92F337}"/>
              </a:ext>
            </a:extLst>
          </p:cNvPr>
          <p:cNvSpPr>
            <a:spLocks noGrp="1" noChangeArrowheads="1"/>
          </p:cNvSpPr>
          <p:nvPr>
            <p:ph idx="1"/>
          </p:nvPr>
        </p:nvSpPr>
        <p:spPr>
          <a:xfrm>
            <a:off x="232144" y="336442"/>
            <a:ext cx="11727711" cy="4616450"/>
          </a:xfrm>
        </p:spPr>
        <p:txBody>
          <a:bodyPr/>
          <a:lstStyle/>
          <a:p>
            <a:pPr marL="0" indent="0" algn="ctr">
              <a:buNone/>
              <a:defRPr/>
            </a:pPr>
            <a:r>
              <a:rPr lang="en-US" altLang="en-US" b="1" dirty="0"/>
              <a:t>Flowers for Algernon</a:t>
            </a:r>
          </a:p>
          <a:p>
            <a:pPr marL="0" indent="0" algn="ctr">
              <a:buNone/>
              <a:defRPr/>
            </a:pPr>
            <a:r>
              <a:rPr lang="en-US" altLang="en-US" sz="2800" i="1" dirty="0"/>
              <a:t>Post Reading Check</a:t>
            </a:r>
          </a:p>
          <a:p>
            <a:pPr marL="0" indent="0" algn="ctr">
              <a:buNone/>
              <a:defRPr/>
            </a:pPr>
            <a:endParaRPr lang="en-US" altLang="en-US" sz="900" b="1" dirty="0"/>
          </a:p>
          <a:p>
            <a:pPr marL="0" indent="0">
              <a:buNone/>
              <a:defRPr/>
            </a:pPr>
            <a:r>
              <a:rPr lang="en-US" altLang="en-US" sz="2400" dirty="0"/>
              <a:t>With your partner, please discuss and complete the following questions:</a:t>
            </a:r>
          </a:p>
          <a:p>
            <a:pPr marL="342900" marR="0" lvl="0" indent="-342900">
              <a:lnSpc>
                <a:spcPct val="107000"/>
              </a:lnSpc>
              <a:spcAft>
                <a:spcPts val="80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John Stuart Mill believed that we could prioritize intellectual enjoyments over more simple ones. He famously said, “It is better to be Socrates dissatisfied, than a fool satisfied.” </a:t>
            </a:r>
            <a:r>
              <a:rPr lang="en-US" sz="1800" kern="100" dirty="0">
                <a:effectLst/>
                <a:latin typeface="Aptos" panose="020B0004020202020204" pitchFamily="34" charset="0"/>
                <a:ea typeface="Aptos" panose="020B0004020202020204" pitchFamily="34" charset="0"/>
                <a:cs typeface="Aptos" panose="020B0004020202020204" pitchFamily="34" charset="0"/>
              </a:rPr>
              <a:t>How can you connect this quote to Charlie Gordon?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mj-lt"/>
              <a:buAutoNum type="arabicPeriod"/>
            </a:pPr>
            <a:r>
              <a:rPr lang="en-US" sz="1800" kern="100" dirty="0">
                <a:effectLst/>
                <a:latin typeface="Aptos" panose="020B0004020202020204" pitchFamily="34" charset="0"/>
                <a:ea typeface="Aptos" panose="020B0004020202020204" pitchFamily="34" charset="0"/>
                <a:cs typeface="Aptos" panose="020B0004020202020204" pitchFamily="34" charset="0"/>
              </a:rPr>
              <a:t>What does Charlie learn about his “friends,” Joe and Frank? In this instance, would it be better to be a “fool satisfied” and not know what Joe and Frank really think of him? Explain.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mj-lt"/>
              <a:buAutoNum type="arabicPeriod"/>
            </a:pPr>
            <a:r>
              <a:rPr lang="en-US" sz="1800" kern="100" dirty="0">
                <a:effectLst/>
                <a:latin typeface="Aptos" panose="020B0004020202020204" pitchFamily="34" charset="0"/>
                <a:ea typeface="Aptos" panose="020B0004020202020204" pitchFamily="34" charset="0"/>
                <a:cs typeface="Aptos" panose="020B0004020202020204" pitchFamily="34" charset="0"/>
              </a:rPr>
              <a:t>How does Charlie feel when he starts to become more intelligent than the doctors and Miss Kinnian? Does he seem like he has become “Socrates dissatisfied”? Explain.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mj-lt"/>
              <a:buAutoNum type="arabicPeriod"/>
            </a:pPr>
            <a:r>
              <a:rPr lang="en-US" sz="1800" kern="100" dirty="0">
                <a:effectLst/>
                <a:latin typeface="Aptos" panose="020B0004020202020204" pitchFamily="34" charset="0"/>
                <a:ea typeface="Aptos" panose="020B0004020202020204" pitchFamily="34" charset="0"/>
                <a:cs typeface="Aptos" panose="020B0004020202020204" pitchFamily="34" charset="0"/>
              </a:rPr>
              <a:t>Does it seem like Charlie understood the procedure he was signing up for? What ethical issues does the story raise and how might we approach these issues?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mj-lt"/>
              <a:buAutoNum type="arabicPeriod"/>
            </a:pPr>
            <a:r>
              <a:rPr lang="en-US" sz="1800" kern="100" dirty="0">
                <a:effectLst/>
                <a:latin typeface="Aptos" panose="020B0004020202020204" pitchFamily="34" charset="0"/>
                <a:ea typeface="Aptos" panose="020B0004020202020204" pitchFamily="34" charset="0"/>
                <a:cs typeface="Aptos" panose="020B0004020202020204" pitchFamily="34" charset="0"/>
              </a:rPr>
              <a:t>Do you think that people are able to live happier and more fulfilling lives when they are more intelligent? Given your answer, what changes, if any, might you want make to the current education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rabicPeriod"/>
            </a:pPr>
            <a:r>
              <a:rPr lang="en-US" sz="1800" kern="100" dirty="0">
                <a:effectLst/>
                <a:latin typeface="Aptos" panose="020B0004020202020204" pitchFamily="34" charset="0"/>
                <a:ea typeface="Aptos" panose="020B0004020202020204" pitchFamily="34" charset="0"/>
                <a:cs typeface="Aptos" panose="020B0004020202020204" pitchFamily="34" charset="0"/>
              </a:rPr>
              <a:t>How was </a:t>
            </a:r>
            <a:r>
              <a:rPr lang="en-US" sz="1800" kern="100" dirty="0" err="1">
                <a:effectLst/>
                <a:latin typeface="Aptos" panose="020B0004020202020204" pitchFamily="34" charset="0"/>
                <a:ea typeface="Aptos" panose="020B0004020202020204" pitchFamily="34" charset="0"/>
                <a:cs typeface="Aptos" panose="020B0004020202020204" pitchFamily="34" charset="0"/>
              </a:rPr>
              <a:t>Charile’s</a:t>
            </a:r>
            <a:r>
              <a:rPr lang="en-US" sz="1800" kern="100" dirty="0">
                <a:effectLst/>
                <a:latin typeface="Aptos" panose="020B0004020202020204" pitchFamily="34" charset="0"/>
                <a:ea typeface="Aptos" panose="020B0004020202020204" pitchFamily="34" charset="0"/>
                <a:cs typeface="Aptos" panose="020B0004020202020204" pitchFamily="34" charset="0"/>
              </a:rPr>
              <a:t> identity affected by the experiment?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mj-lt"/>
              <a:buAutoNum type="arabicPeriod"/>
            </a:pPr>
            <a:r>
              <a:rPr lang="en-US" sz="1800" kern="100" dirty="0">
                <a:effectLst/>
                <a:latin typeface="Aptos" panose="020B0004020202020204" pitchFamily="34" charset="0"/>
                <a:ea typeface="Aptos" panose="020B0004020202020204" pitchFamily="34" charset="0"/>
                <a:cs typeface="Aptos" panose="020B0004020202020204" pitchFamily="34" charset="0"/>
              </a:rPr>
              <a:t> Was Charlie’s identity defined more by his own thoughts about himself or how others perceived him? Explain.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9856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itle 1">
            <a:extLst>
              <a:ext uri="{FF2B5EF4-FFF2-40B4-BE49-F238E27FC236}">
                <a16:creationId xmlns:a16="http://schemas.microsoft.com/office/drawing/2014/main" id="{5D0DC5F9-0FBA-9A2C-1DAC-12D0EAA8F998}"/>
              </a:ext>
            </a:extLst>
          </p:cNvPr>
          <p:cNvSpPr>
            <a:spLocks noGrp="1" noChangeArrowheads="1"/>
          </p:cNvSpPr>
          <p:nvPr>
            <p:ph type="title"/>
          </p:nvPr>
        </p:nvSpPr>
        <p:spPr/>
        <p:txBody>
          <a:bodyPr/>
          <a:lstStyle/>
          <a:p>
            <a:r>
              <a:rPr lang="en-US" altLang="en-US" b="1"/>
              <a:t>Check for Understanding</a:t>
            </a:r>
          </a:p>
        </p:txBody>
      </p:sp>
      <p:sp>
        <p:nvSpPr>
          <p:cNvPr id="510979" name="Text Placeholder 2">
            <a:extLst>
              <a:ext uri="{FF2B5EF4-FFF2-40B4-BE49-F238E27FC236}">
                <a16:creationId xmlns:a16="http://schemas.microsoft.com/office/drawing/2014/main" id="{051F3FB7-6B6D-A25E-BF83-60601399B441}"/>
              </a:ext>
            </a:extLst>
          </p:cNvPr>
          <p:cNvSpPr>
            <a:spLocks noGrp="1" noChangeArrowheads="1"/>
          </p:cNvSpPr>
          <p:nvPr>
            <p:ph type="body" idx="1"/>
          </p:nvPr>
        </p:nvSpPr>
        <p:spPr>
          <a:xfrm>
            <a:off x="1297172" y="1535113"/>
            <a:ext cx="4699345" cy="639762"/>
          </a:xfrm>
        </p:spPr>
        <p:txBody>
          <a:bodyPr/>
          <a:lstStyle/>
          <a:p>
            <a:r>
              <a:rPr lang="en-US" altLang="en-US" dirty="0"/>
              <a:t>Learning Goal:</a:t>
            </a:r>
          </a:p>
        </p:txBody>
      </p:sp>
      <p:sp>
        <p:nvSpPr>
          <p:cNvPr id="510980" name="Content Placeholder 3">
            <a:extLst>
              <a:ext uri="{FF2B5EF4-FFF2-40B4-BE49-F238E27FC236}">
                <a16:creationId xmlns:a16="http://schemas.microsoft.com/office/drawing/2014/main" id="{D24DD5D1-C5F7-F201-A616-82399E7FC7B7}"/>
              </a:ext>
            </a:extLst>
          </p:cNvPr>
          <p:cNvSpPr>
            <a:spLocks noGrp="1" noChangeArrowheads="1"/>
          </p:cNvSpPr>
          <p:nvPr>
            <p:ph sz="half" idx="2"/>
          </p:nvPr>
        </p:nvSpPr>
        <p:spPr>
          <a:xfrm>
            <a:off x="1297172" y="2174875"/>
            <a:ext cx="4699345" cy="3951288"/>
          </a:xfrm>
        </p:spPr>
        <p:txBody>
          <a:bodyPr/>
          <a:lstStyle/>
          <a:p>
            <a:r>
              <a:rPr lang="en-US" altLang="en-US" dirty="0"/>
              <a:t>Philosophers will examine how Mill differentiates levels of happiness and how these levels impact ethical behavior.</a:t>
            </a:r>
          </a:p>
        </p:txBody>
      </p:sp>
      <p:sp>
        <p:nvSpPr>
          <p:cNvPr id="510981" name="Text Placeholder 4">
            <a:extLst>
              <a:ext uri="{FF2B5EF4-FFF2-40B4-BE49-F238E27FC236}">
                <a16:creationId xmlns:a16="http://schemas.microsoft.com/office/drawing/2014/main" id="{AA395917-92EC-1BB4-A91D-B02487F9CC91}"/>
              </a:ext>
            </a:extLst>
          </p:cNvPr>
          <p:cNvSpPr>
            <a:spLocks noGrp="1" noChangeArrowheads="1"/>
          </p:cNvSpPr>
          <p:nvPr>
            <p:ph type="body" sz="quarter" idx="3"/>
          </p:nvPr>
        </p:nvSpPr>
        <p:spPr/>
        <p:txBody>
          <a:bodyPr/>
          <a:lstStyle/>
          <a:p>
            <a:r>
              <a:rPr lang="en-US" altLang="en-US"/>
              <a:t>Exceeding Learning Goal:</a:t>
            </a:r>
          </a:p>
        </p:txBody>
      </p:sp>
      <p:sp>
        <p:nvSpPr>
          <p:cNvPr id="510982" name="Content Placeholder 5">
            <a:extLst>
              <a:ext uri="{FF2B5EF4-FFF2-40B4-BE49-F238E27FC236}">
                <a16:creationId xmlns:a16="http://schemas.microsoft.com/office/drawing/2014/main" id="{B027A982-6F55-5D45-CBD1-83AB20332736}"/>
              </a:ext>
            </a:extLst>
          </p:cNvPr>
          <p:cNvSpPr>
            <a:spLocks noGrp="1" noChangeArrowheads="1"/>
          </p:cNvSpPr>
          <p:nvPr>
            <p:ph sz="quarter" idx="4"/>
          </p:nvPr>
        </p:nvSpPr>
        <p:spPr>
          <a:xfrm>
            <a:off x="6169026" y="2174876"/>
            <a:ext cx="4194175" cy="2244725"/>
          </a:xfrm>
        </p:spPr>
        <p:txBody>
          <a:bodyPr/>
          <a:lstStyle/>
          <a:p>
            <a:r>
              <a:rPr lang="en-US" altLang="en-US"/>
              <a:t>Philosophers connect the different examples of moral reasoning to current times and aspects of their lives. </a:t>
            </a:r>
          </a:p>
        </p:txBody>
      </p:sp>
      <p:pic>
        <p:nvPicPr>
          <p:cNvPr id="510983" name="Picture 3">
            <a:extLst>
              <a:ext uri="{FF2B5EF4-FFF2-40B4-BE49-F238E27FC236}">
                <a16:creationId xmlns:a16="http://schemas.microsoft.com/office/drawing/2014/main" id="{CBE5C7D6-89C4-493B-6664-A16A79238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0226" y="46039"/>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0984" name="Picture 2">
            <a:extLst>
              <a:ext uri="{FF2B5EF4-FFF2-40B4-BE49-F238E27FC236}">
                <a16:creationId xmlns:a16="http://schemas.microsoft.com/office/drawing/2014/main" id="{E9E924F7-7A8B-EF24-581A-BFBB2717B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4470401"/>
            <a:ext cx="54038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6E89AC47-7740-B627-8CAC-A7F54930E7C6}"/>
              </a:ext>
            </a:extLst>
          </p:cNvPr>
          <p:cNvSpPr>
            <a:spLocks noGrp="1" noRot="1" noChangeArrowheads="1"/>
          </p:cNvSpPr>
          <p:nvPr>
            <p:ph type="title"/>
          </p:nvPr>
        </p:nvSpPr>
        <p:spPr>
          <a:xfrm>
            <a:off x="2152650" y="17463"/>
            <a:ext cx="7886700" cy="1325562"/>
          </a:xfrm>
        </p:spPr>
        <p:txBody>
          <a:bodyPr/>
          <a:lstStyle/>
          <a:p>
            <a:pPr eaLnBrk="1" hangingPunct="1"/>
            <a:r>
              <a:rPr lang="en-US" altLang="en-US"/>
              <a:t>The Principle of Utility</a:t>
            </a:r>
          </a:p>
        </p:txBody>
      </p:sp>
      <p:sp>
        <p:nvSpPr>
          <p:cNvPr id="502787" name="Rectangle 3">
            <a:extLst>
              <a:ext uri="{FF2B5EF4-FFF2-40B4-BE49-F238E27FC236}">
                <a16:creationId xmlns:a16="http://schemas.microsoft.com/office/drawing/2014/main" id="{EDC828F9-C88F-1A96-EBB3-0829CB8FB0E8}"/>
              </a:ext>
            </a:extLst>
          </p:cNvPr>
          <p:cNvSpPr>
            <a:spLocks noGrp="1" noRot="1" noChangeArrowheads="1"/>
          </p:cNvSpPr>
          <p:nvPr>
            <p:ph type="body" idx="1"/>
          </p:nvPr>
        </p:nvSpPr>
        <p:spPr>
          <a:xfrm>
            <a:off x="2152650" y="1143000"/>
            <a:ext cx="7886700" cy="4351338"/>
          </a:xfrm>
        </p:spPr>
        <p:txBody>
          <a:bodyPr/>
          <a:lstStyle/>
          <a:p>
            <a:pPr eaLnBrk="1" hangingPunct="1">
              <a:buFont typeface="Wingdings" panose="05000000000000000000" pitchFamily="2" charset="2"/>
              <a:buNone/>
            </a:pPr>
            <a:r>
              <a:rPr lang="en-US" altLang="en-US" dirty="0"/>
              <a:t>“Actions are right in proportion as they tend to promote happiness, wrong as they tend to promote the reverse of happiness.”</a:t>
            </a:r>
          </a:p>
          <a:p>
            <a:pPr eaLnBrk="1" hangingPunct="1">
              <a:buFont typeface="Wingdings" panose="05000000000000000000" pitchFamily="2" charset="2"/>
              <a:buNone/>
            </a:pPr>
            <a:endParaRPr lang="en-US" altLang="en-US" sz="1200" dirty="0"/>
          </a:p>
          <a:p>
            <a:pPr eaLnBrk="1" hangingPunct="1">
              <a:buFont typeface="Wingdings" panose="05000000000000000000" pitchFamily="2" charset="2"/>
              <a:buNone/>
            </a:pPr>
            <a:r>
              <a:rPr lang="en-US" altLang="en-US" dirty="0"/>
              <a:t>	Happiness = pleasure &amp; absence of pain</a:t>
            </a:r>
          </a:p>
          <a:p>
            <a:pPr eaLnBrk="1" hangingPunct="1">
              <a:buFont typeface="Wingdings" panose="05000000000000000000" pitchFamily="2" charset="2"/>
              <a:buNone/>
            </a:pPr>
            <a:r>
              <a:rPr lang="en-US" altLang="en-US" dirty="0"/>
              <a:t>	Unhappiness = pain &amp; absence of pleasure</a:t>
            </a:r>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dirty="0"/>
              <a:t>Slogan: “Greatest Good for the Greatest Number of People”</a:t>
            </a:r>
          </a:p>
        </p:txBody>
      </p:sp>
      <p:pic>
        <p:nvPicPr>
          <p:cNvPr id="502788" name="Picture 1">
            <a:extLst>
              <a:ext uri="{FF2B5EF4-FFF2-40B4-BE49-F238E27FC236}">
                <a16:creationId xmlns:a16="http://schemas.microsoft.com/office/drawing/2014/main" id="{84B8D3A9-1640-844D-B98F-195BEE5E9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226" y="3705226"/>
            <a:ext cx="4271963"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F93226-D052-964A-03EC-41FC25AF171B}"/>
              </a:ext>
            </a:extLst>
          </p:cNvPr>
          <p:cNvSpPr txBox="1"/>
          <p:nvPr/>
        </p:nvSpPr>
        <p:spPr>
          <a:xfrm>
            <a:off x="4201885" y="1197239"/>
            <a:ext cx="6825344" cy="2985433"/>
          </a:xfrm>
          <a:prstGeom prst="rect">
            <a:avLst/>
          </a:prstGeom>
          <a:noFill/>
        </p:spPr>
        <p:txBody>
          <a:bodyPr wrap="square">
            <a:spAutoFit/>
          </a:bodyPr>
          <a:lstStyle/>
          <a:p>
            <a:pPr algn="ctr">
              <a:defRPr/>
            </a:pPr>
            <a:r>
              <a:rPr lang="en-US" sz="2800" kern="0" dirty="0">
                <a:solidFill>
                  <a:srgbClr val="000000"/>
                </a:solidFill>
                <a:latin typeface="Times New Roman" panose="02020603050405020304" pitchFamily="18" charset="0"/>
                <a:ea typeface="MS PGothic" panose="020B0600070205080204" pitchFamily="34" charset="-128"/>
              </a:rPr>
              <a:t>Bentham stated, “The quantity of pleasure being equal, push-pin is as good as poetry.”</a:t>
            </a:r>
          </a:p>
          <a:p>
            <a:pPr algn="ctr">
              <a:defRPr/>
            </a:pPr>
            <a:r>
              <a:rPr lang="en-US" sz="2000" i="1" kern="0" dirty="0">
                <a:solidFill>
                  <a:srgbClr val="000000"/>
                </a:solidFill>
                <a:latin typeface="Times New Roman" panose="02020603050405020304" pitchFamily="18" charset="0"/>
                <a:ea typeface="MS PGothic" panose="020B0600070205080204" pitchFamily="34" charset="-128"/>
              </a:rPr>
              <a:t>(Push-Pin was a child’s game) </a:t>
            </a:r>
          </a:p>
          <a:p>
            <a:pPr algn="ctr">
              <a:defRPr/>
            </a:pPr>
            <a:endParaRPr lang="en-US" sz="2800" kern="0" dirty="0">
              <a:solidFill>
                <a:srgbClr val="000000"/>
              </a:solidFill>
              <a:latin typeface="Times New Roman" panose="02020603050405020304" pitchFamily="18" charset="0"/>
              <a:ea typeface="MS PGothic" panose="020B0600070205080204" pitchFamily="34" charset="-128"/>
            </a:endParaRPr>
          </a:p>
          <a:p>
            <a:pPr algn="ctr">
              <a:defRPr/>
            </a:pPr>
            <a:r>
              <a:rPr lang="en-US" sz="2800" i="1" kern="0" dirty="0">
                <a:solidFill>
                  <a:srgbClr val="000000"/>
                </a:solidFill>
                <a:latin typeface="Times New Roman" panose="02020603050405020304" pitchFamily="18" charset="0"/>
                <a:ea typeface="MS PGothic" panose="020B0600070205080204" pitchFamily="34" charset="-128"/>
              </a:rPr>
              <a:t>Is this true?</a:t>
            </a:r>
          </a:p>
          <a:p>
            <a:pPr algn="ctr">
              <a:defRPr/>
            </a:pPr>
            <a:endParaRPr lang="en-US" sz="2800" i="1" kern="0" dirty="0">
              <a:solidFill>
                <a:srgbClr val="000000"/>
              </a:solidFill>
              <a:latin typeface="Times New Roman" panose="02020603050405020304" pitchFamily="18" charset="0"/>
              <a:ea typeface="MS PGothic" panose="020B0600070205080204" pitchFamily="34" charset="-128"/>
            </a:endParaRPr>
          </a:p>
          <a:p>
            <a:pPr algn="ctr">
              <a:defRPr/>
            </a:pPr>
            <a:r>
              <a:rPr lang="en-US" sz="2800" i="1" kern="0" dirty="0">
                <a:solidFill>
                  <a:srgbClr val="000000"/>
                </a:solidFill>
                <a:latin typeface="Times New Roman" panose="02020603050405020304" pitchFamily="18" charset="0"/>
                <a:ea typeface="MS PGothic" panose="020B0600070205080204" pitchFamily="34" charset="-128"/>
              </a:rPr>
              <a:t>What is considered “Good”? Who decides?</a:t>
            </a:r>
          </a:p>
        </p:txBody>
      </p:sp>
      <p:pic>
        <p:nvPicPr>
          <p:cNvPr id="3" name="Picture 2">
            <a:extLst>
              <a:ext uri="{FF2B5EF4-FFF2-40B4-BE49-F238E27FC236}">
                <a16:creationId xmlns:a16="http://schemas.microsoft.com/office/drawing/2014/main" id="{47B7D500-AC2E-FA20-AF7D-75A52AA4691C}"/>
              </a:ext>
            </a:extLst>
          </p:cNvPr>
          <p:cNvPicPr>
            <a:picLocks noChangeAspect="1"/>
          </p:cNvPicPr>
          <p:nvPr/>
        </p:nvPicPr>
        <p:blipFill>
          <a:blip r:embed="rId3"/>
          <a:stretch>
            <a:fillRect/>
          </a:stretch>
        </p:blipFill>
        <p:spPr>
          <a:xfrm>
            <a:off x="1571731" y="1077087"/>
            <a:ext cx="2381250" cy="3238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Title 1">
            <a:extLst>
              <a:ext uri="{FF2B5EF4-FFF2-40B4-BE49-F238E27FC236}">
                <a16:creationId xmlns:a16="http://schemas.microsoft.com/office/drawing/2014/main" id="{D8AE5F0D-08FF-0788-C588-37473707FDEE}"/>
              </a:ext>
            </a:extLst>
          </p:cNvPr>
          <p:cNvSpPr txBox="1">
            <a:spLocks noGrp="1" noChangeArrowheads="1"/>
          </p:cNvSpPr>
          <p:nvPr>
            <p:ph type="title"/>
          </p:nvPr>
        </p:nvSpPr>
        <p:spPr>
          <a:xfrm>
            <a:off x="1600200" y="593725"/>
            <a:ext cx="8915400" cy="763588"/>
          </a:xfrm>
        </p:spPr>
        <p:txBody>
          <a:bodyPr>
            <a:normAutofit fontScale="90000"/>
          </a:bodyPr>
          <a:lstStyle/>
          <a:p>
            <a:pPr algn="ctr" eaLnBrk="1" hangingPunct="1">
              <a:spcBef>
                <a:spcPct val="0"/>
              </a:spcBef>
              <a:spcAft>
                <a:spcPct val="0"/>
              </a:spcAft>
              <a:defRPr/>
            </a:pPr>
            <a:r>
              <a:rPr lang="en-US" altLang="en-US" sz="2800" dirty="0">
                <a:latin typeface="Arial" panose="020B0604020202020204" pitchFamily="34" charset="0"/>
                <a:cs typeface="Arial" panose="020B0604020202020204" pitchFamily="34" charset="0"/>
              </a:rPr>
              <a:t>How can we know which pleasures are qualitatively higher?</a:t>
            </a:r>
          </a:p>
        </p:txBody>
      </p:sp>
      <p:sp>
        <p:nvSpPr>
          <p:cNvPr id="394243" name="Text Placeholder 2">
            <a:extLst>
              <a:ext uri="{FF2B5EF4-FFF2-40B4-BE49-F238E27FC236}">
                <a16:creationId xmlns:a16="http://schemas.microsoft.com/office/drawing/2014/main" id="{66419A7A-FAC7-01BD-F408-6BFA3759F187}"/>
              </a:ext>
            </a:extLst>
          </p:cNvPr>
          <p:cNvSpPr txBox="1">
            <a:spLocks noGrp="1" noChangeArrowheads="1"/>
          </p:cNvSpPr>
          <p:nvPr>
            <p:ph type="body" idx="1"/>
          </p:nvPr>
        </p:nvSpPr>
        <p:spPr>
          <a:xfrm>
            <a:off x="1600200" y="1357314"/>
            <a:ext cx="9067800" cy="5576887"/>
          </a:xfrm>
        </p:spPr>
        <p:txBody>
          <a:bodyPr/>
          <a:lstStyle/>
          <a:p>
            <a:pPr eaLnBrk="1" hangingPunct="1">
              <a:lnSpc>
                <a:spcPct val="115000"/>
              </a:lnSpc>
              <a:spcBef>
                <a:spcPct val="0"/>
              </a:spcBef>
              <a:spcAft>
                <a:spcPct val="0"/>
              </a:spcAft>
              <a:buClr>
                <a:srgbClr val="595959"/>
              </a:buClr>
              <a:defRPr/>
            </a:pPr>
            <a:r>
              <a:rPr lang="en-US" altLang="en-US" sz="2000" dirty="0">
                <a:solidFill>
                  <a:srgbClr val="595959"/>
                </a:solidFill>
                <a:latin typeface="Arial" panose="020B0604020202020204" pitchFamily="34" charset="0"/>
                <a:cs typeface="Arial" panose="020B0604020202020204" pitchFamily="34" charset="0"/>
              </a:rPr>
              <a:t>Mill proposes a simple test:</a:t>
            </a:r>
          </a:p>
          <a:p>
            <a:pPr marL="114300" indent="0" eaLnBrk="1" hangingPunct="1">
              <a:lnSpc>
                <a:spcPct val="115000"/>
              </a:lnSpc>
              <a:spcBef>
                <a:spcPct val="0"/>
              </a:spcBef>
              <a:spcAft>
                <a:spcPct val="0"/>
              </a:spcAft>
              <a:buClr>
                <a:srgbClr val="595959"/>
              </a:buClr>
              <a:buNone/>
              <a:defRPr/>
            </a:pPr>
            <a:r>
              <a:rPr lang="en-US" altLang="en-US" sz="1800" dirty="0">
                <a:solidFill>
                  <a:srgbClr val="595959"/>
                </a:solidFill>
                <a:latin typeface="Arial" panose="020B0604020202020204" pitchFamily="34" charset="0"/>
                <a:cs typeface="Arial" panose="020B0604020202020204" pitchFamily="34" charset="0"/>
              </a:rPr>
              <a:t>	“Of two pleasures, if there be one to which all or almost all who have 	experience of both give a decided preference, irrespective of any feeling 	of moral obligation to prefer it, that is the more desirable pleasure.”</a:t>
            </a:r>
          </a:p>
          <a:p>
            <a:pPr eaLnBrk="1" hangingPunct="1">
              <a:lnSpc>
                <a:spcPct val="115000"/>
              </a:lnSpc>
              <a:spcBef>
                <a:spcPct val="0"/>
              </a:spcBef>
              <a:spcAft>
                <a:spcPct val="0"/>
              </a:spcAft>
              <a:buClr>
                <a:srgbClr val="595959"/>
              </a:buClr>
              <a:defRPr/>
            </a:pPr>
            <a:endParaRPr lang="en-US" altLang="en-US" sz="1800" dirty="0">
              <a:solidFill>
                <a:srgbClr val="595959"/>
              </a:solidFill>
              <a:latin typeface="Arial" panose="020B0604020202020204" pitchFamily="34" charset="0"/>
              <a:cs typeface="Arial" panose="020B0604020202020204" pitchFamily="34" charset="0"/>
            </a:endParaRPr>
          </a:p>
          <a:p>
            <a:pPr eaLnBrk="1" hangingPunct="1">
              <a:lnSpc>
                <a:spcPct val="115000"/>
              </a:lnSpc>
              <a:spcBef>
                <a:spcPct val="0"/>
              </a:spcBef>
              <a:spcAft>
                <a:spcPct val="0"/>
              </a:spcAft>
              <a:buClr>
                <a:srgbClr val="595959"/>
              </a:buClr>
              <a:defRPr/>
            </a:pPr>
            <a:endParaRPr lang="en-US" altLang="en-US" sz="1800" dirty="0">
              <a:solidFill>
                <a:srgbClr val="595959"/>
              </a:solidFill>
              <a:latin typeface="Arial" panose="020B0604020202020204" pitchFamily="34" charset="0"/>
              <a:cs typeface="Arial" panose="020B0604020202020204" pitchFamily="34" charset="0"/>
              <a:hlinkClick r:id="rId3"/>
            </a:endParaRPr>
          </a:p>
          <a:p>
            <a:pPr eaLnBrk="1" hangingPunct="1">
              <a:lnSpc>
                <a:spcPct val="115000"/>
              </a:lnSpc>
              <a:spcBef>
                <a:spcPct val="0"/>
              </a:spcBef>
              <a:spcAft>
                <a:spcPct val="0"/>
              </a:spcAft>
              <a:buClr>
                <a:srgbClr val="595959"/>
              </a:buClr>
              <a:defRPr/>
            </a:pPr>
            <a:endParaRPr lang="en-US" altLang="en-US" sz="1800" dirty="0">
              <a:solidFill>
                <a:srgbClr val="595959"/>
              </a:solidFill>
              <a:latin typeface="Arial" panose="020B0604020202020204" pitchFamily="34" charset="0"/>
              <a:cs typeface="Arial" panose="020B0604020202020204" pitchFamily="34" charset="0"/>
              <a:hlinkClick r:id="rId3"/>
            </a:endParaRPr>
          </a:p>
          <a:p>
            <a:pPr marL="114300" indent="0" eaLnBrk="1" hangingPunct="1">
              <a:lnSpc>
                <a:spcPct val="115000"/>
              </a:lnSpc>
              <a:spcBef>
                <a:spcPct val="0"/>
              </a:spcBef>
              <a:spcAft>
                <a:spcPct val="0"/>
              </a:spcAft>
              <a:buClr>
                <a:srgbClr val="595959"/>
              </a:buClr>
              <a:buNone/>
              <a:defRPr/>
            </a:pPr>
            <a:endParaRPr lang="en-US" altLang="en-US" sz="1800" dirty="0">
              <a:solidFill>
                <a:srgbClr val="595959"/>
              </a:solidFill>
              <a:latin typeface="Arial" panose="020B0604020202020204" pitchFamily="34" charset="0"/>
              <a:cs typeface="Arial" panose="020B0604020202020204" pitchFamily="34" charset="0"/>
              <a:hlinkClick r:id="rId3"/>
            </a:endParaRPr>
          </a:p>
          <a:p>
            <a:pPr eaLnBrk="1" hangingPunct="1">
              <a:lnSpc>
                <a:spcPct val="115000"/>
              </a:lnSpc>
              <a:spcBef>
                <a:spcPct val="0"/>
              </a:spcBef>
              <a:spcAft>
                <a:spcPct val="0"/>
              </a:spcAft>
              <a:buClr>
                <a:srgbClr val="595959"/>
              </a:buClr>
              <a:defRPr/>
            </a:pPr>
            <a:endParaRPr lang="en-US" altLang="en-US" sz="1800" dirty="0">
              <a:solidFill>
                <a:srgbClr val="595959"/>
              </a:solidFill>
              <a:latin typeface="Arial" panose="020B0604020202020204" pitchFamily="34" charset="0"/>
              <a:cs typeface="Arial" panose="020B0604020202020204" pitchFamily="34" charset="0"/>
              <a:hlinkClick r:id="rId3"/>
            </a:endParaRPr>
          </a:p>
          <a:p>
            <a:pPr eaLnBrk="1" hangingPunct="1">
              <a:lnSpc>
                <a:spcPct val="115000"/>
              </a:lnSpc>
              <a:spcBef>
                <a:spcPct val="0"/>
              </a:spcBef>
              <a:spcAft>
                <a:spcPct val="0"/>
              </a:spcAft>
              <a:buClr>
                <a:srgbClr val="595959"/>
              </a:buClr>
              <a:defRPr/>
            </a:pPr>
            <a:endParaRPr lang="en-US" altLang="en-US" sz="1800" dirty="0">
              <a:solidFill>
                <a:srgbClr val="595959"/>
              </a:solidFill>
              <a:latin typeface="Arial" panose="020B0604020202020204" pitchFamily="34" charset="0"/>
              <a:cs typeface="Arial" panose="020B0604020202020204" pitchFamily="34" charset="0"/>
              <a:hlinkClick r:id="rId3"/>
            </a:endParaRPr>
          </a:p>
          <a:p>
            <a:pPr eaLnBrk="1" hangingPunct="1">
              <a:lnSpc>
                <a:spcPct val="115000"/>
              </a:lnSpc>
              <a:spcBef>
                <a:spcPct val="0"/>
              </a:spcBef>
              <a:spcAft>
                <a:spcPct val="0"/>
              </a:spcAft>
              <a:buClr>
                <a:srgbClr val="595959"/>
              </a:buClr>
              <a:defRPr/>
            </a:pPr>
            <a:endParaRPr lang="en-US" altLang="en-US" sz="1800" dirty="0">
              <a:solidFill>
                <a:srgbClr val="595959"/>
              </a:solidFill>
              <a:latin typeface="Arial" panose="020B0604020202020204" pitchFamily="34" charset="0"/>
              <a:cs typeface="Arial" panose="020B0604020202020204" pitchFamily="34" charset="0"/>
              <a:hlinkClick r:id="rId3"/>
            </a:endParaRPr>
          </a:p>
          <a:p>
            <a:pPr marL="114300" indent="0" eaLnBrk="1" hangingPunct="1">
              <a:lnSpc>
                <a:spcPct val="115000"/>
              </a:lnSpc>
              <a:spcBef>
                <a:spcPct val="0"/>
              </a:spcBef>
              <a:spcAft>
                <a:spcPct val="0"/>
              </a:spcAft>
              <a:buClr>
                <a:srgbClr val="595959"/>
              </a:buClr>
              <a:buNone/>
              <a:defRPr/>
            </a:pPr>
            <a:r>
              <a:rPr lang="en-US" altLang="en-US" sz="900" dirty="0">
                <a:solidFill>
                  <a:srgbClr val="595959"/>
                </a:solidFill>
                <a:latin typeface="Arial" panose="020B0604020202020204" pitchFamily="34" charset="0"/>
                <a:cs typeface="Arial" panose="020B0604020202020204" pitchFamily="34" charset="0"/>
                <a:hlinkClick r:id="rId3"/>
              </a:rPr>
              <a:t>https://www.youtube.com/watch?v=8C4lK41SX-Q</a:t>
            </a:r>
            <a:r>
              <a:rPr lang="en-US" altLang="en-US" sz="900" dirty="0">
                <a:solidFill>
                  <a:srgbClr val="595959"/>
                </a:solidFill>
                <a:latin typeface="Arial" panose="020B0604020202020204" pitchFamily="34" charset="0"/>
                <a:cs typeface="Arial" panose="020B0604020202020204" pitchFamily="34" charset="0"/>
              </a:rPr>
              <a:t>  </a:t>
            </a:r>
            <a:r>
              <a:rPr lang="en-US" altLang="en-US" sz="900" dirty="0">
                <a:solidFill>
                  <a:srgbClr val="595959"/>
                </a:solidFill>
                <a:latin typeface="Arial" panose="020B0604020202020204" pitchFamily="34" charset="0"/>
                <a:cs typeface="Arial" panose="020B0604020202020204" pitchFamily="34" charset="0"/>
                <a:hlinkClick r:id="rId4"/>
              </a:rPr>
              <a:t>https://www.youtube.com/watch?v=muLAzfQDS3M</a:t>
            </a:r>
            <a:r>
              <a:rPr lang="en-US" altLang="en-US" sz="900" dirty="0">
                <a:solidFill>
                  <a:srgbClr val="595959"/>
                </a:solidFill>
                <a:latin typeface="Arial" panose="020B0604020202020204" pitchFamily="34" charset="0"/>
                <a:cs typeface="Arial" panose="020B0604020202020204" pitchFamily="34" charset="0"/>
              </a:rPr>
              <a:t>   </a:t>
            </a:r>
            <a:r>
              <a:rPr lang="en-US" altLang="en-US" sz="900" dirty="0">
                <a:solidFill>
                  <a:srgbClr val="595959"/>
                </a:solidFill>
                <a:latin typeface="Arial" panose="020B0604020202020204" pitchFamily="34" charset="0"/>
                <a:cs typeface="Arial" panose="020B0604020202020204" pitchFamily="34" charset="0"/>
                <a:hlinkClick r:id="rId5"/>
              </a:rPr>
              <a:t>https://www.youtube.com/watch?v=E2dmfnSarDI</a:t>
            </a:r>
            <a:endParaRPr lang="en-US" altLang="en-US" sz="900" dirty="0">
              <a:solidFill>
                <a:srgbClr val="595959"/>
              </a:solidFill>
              <a:latin typeface="Arial" panose="020B0604020202020204" pitchFamily="34" charset="0"/>
              <a:cs typeface="Arial" panose="020B0604020202020204" pitchFamily="34" charset="0"/>
            </a:endParaRPr>
          </a:p>
          <a:p>
            <a:pPr eaLnBrk="1" hangingPunct="1">
              <a:lnSpc>
                <a:spcPct val="115000"/>
              </a:lnSpc>
              <a:spcBef>
                <a:spcPct val="0"/>
              </a:spcBef>
              <a:spcAft>
                <a:spcPct val="0"/>
              </a:spcAft>
              <a:buClr>
                <a:srgbClr val="595959"/>
              </a:buClr>
              <a:defRPr/>
            </a:pPr>
            <a:endParaRPr lang="en-US" altLang="en-US" sz="900" dirty="0">
              <a:solidFill>
                <a:srgbClr val="595959"/>
              </a:solidFill>
              <a:latin typeface="Arial" panose="020B0604020202020204" pitchFamily="34" charset="0"/>
              <a:cs typeface="Arial" panose="020B0604020202020204" pitchFamily="34" charset="0"/>
              <a:hlinkClick r:id="rId3"/>
            </a:endParaRPr>
          </a:p>
          <a:p>
            <a:pPr marL="114300" indent="0" eaLnBrk="1" hangingPunct="1">
              <a:lnSpc>
                <a:spcPct val="115000"/>
              </a:lnSpc>
              <a:spcBef>
                <a:spcPct val="0"/>
              </a:spcBef>
              <a:spcAft>
                <a:spcPct val="0"/>
              </a:spcAft>
              <a:buClr>
                <a:srgbClr val="595959"/>
              </a:buClr>
              <a:buNone/>
              <a:defRPr/>
            </a:pPr>
            <a:endParaRPr lang="en-US" altLang="en-US" sz="900" dirty="0">
              <a:solidFill>
                <a:srgbClr val="595959"/>
              </a:solidFill>
              <a:latin typeface="Arial" panose="020B0604020202020204" pitchFamily="34" charset="0"/>
              <a:cs typeface="Arial" panose="020B0604020202020204" pitchFamily="34" charset="0"/>
            </a:endParaRPr>
          </a:p>
          <a:p>
            <a:pPr marL="114300" indent="0" eaLnBrk="1" hangingPunct="1">
              <a:lnSpc>
                <a:spcPct val="115000"/>
              </a:lnSpc>
              <a:spcBef>
                <a:spcPct val="0"/>
              </a:spcBef>
              <a:spcAft>
                <a:spcPct val="0"/>
              </a:spcAft>
              <a:buClr>
                <a:srgbClr val="595959"/>
              </a:buClr>
              <a:buNone/>
              <a:defRPr/>
            </a:pPr>
            <a:endParaRPr lang="en-US" altLang="en-US" sz="900" dirty="0">
              <a:solidFill>
                <a:srgbClr val="595959"/>
              </a:solidFill>
              <a:latin typeface="Arial" panose="020B0604020202020204" pitchFamily="34" charset="0"/>
              <a:cs typeface="Arial" panose="020B0604020202020204" pitchFamily="34" charset="0"/>
            </a:endParaRPr>
          </a:p>
          <a:p>
            <a:pPr eaLnBrk="1" hangingPunct="1">
              <a:lnSpc>
                <a:spcPct val="115000"/>
              </a:lnSpc>
              <a:spcBef>
                <a:spcPct val="0"/>
              </a:spcBef>
              <a:spcAft>
                <a:spcPct val="0"/>
              </a:spcAft>
              <a:buClr>
                <a:srgbClr val="595959"/>
              </a:buClr>
              <a:buFont typeface="Arial" panose="020B0604020202020204" pitchFamily="34" charset="0"/>
              <a:buAutoNum type="arabicPeriod"/>
              <a:defRPr/>
            </a:pPr>
            <a:r>
              <a:rPr lang="en-US" altLang="en-US" sz="1800" dirty="0">
                <a:solidFill>
                  <a:srgbClr val="595959"/>
                </a:solidFill>
                <a:latin typeface="Arial" panose="020B0604020202020204" pitchFamily="34" charset="0"/>
                <a:cs typeface="Arial" panose="020B0604020202020204" pitchFamily="34" charset="0"/>
              </a:rPr>
              <a:t>Which of these did you find most pleasurable?</a:t>
            </a:r>
          </a:p>
          <a:p>
            <a:pPr eaLnBrk="1" hangingPunct="1">
              <a:lnSpc>
                <a:spcPct val="115000"/>
              </a:lnSpc>
              <a:spcBef>
                <a:spcPct val="0"/>
              </a:spcBef>
              <a:spcAft>
                <a:spcPct val="0"/>
              </a:spcAft>
              <a:buClr>
                <a:srgbClr val="595959"/>
              </a:buClr>
              <a:buFont typeface="Arial" panose="020B0604020202020204" pitchFamily="34" charset="0"/>
              <a:buAutoNum type="arabicPeriod"/>
              <a:defRPr/>
            </a:pPr>
            <a:r>
              <a:rPr lang="en-US" altLang="en-US" sz="1800" dirty="0">
                <a:solidFill>
                  <a:srgbClr val="595959"/>
                </a:solidFill>
                <a:latin typeface="Arial" panose="020B0604020202020204" pitchFamily="34" charset="0"/>
                <a:cs typeface="Arial" panose="020B0604020202020204" pitchFamily="34" charset="0"/>
              </a:rPr>
              <a:t>Which of these do you think is the highest, or worthiest?</a:t>
            </a:r>
            <a:br>
              <a:rPr lang="en-US" altLang="en-US" sz="1800" dirty="0">
                <a:solidFill>
                  <a:srgbClr val="595959"/>
                </a:solidFill>
                <a:latin typeface="Arial" panose="020B0604020202020204" pitchFamily="34" charset="0"/>
                <a:cs typeface="Arial" panose="020B0604020202020204" pitchFamily="34" charset="0"/>
              </a:rPr>
            </a:br>
            <a:endParaRPr lang="en-US" altLang="en-US" sz="1800" dirty="0">
              <a:solidFill>
                <a:srgbClr val="595959"/>
              </a:solidFill>
              <a:latin typeface="Arial" panose="020B0604020202020204" pitchFamily="34" charset="0"/>
              <a:cs typeface="Arial" panose="020B0604020202020204" pitchFamily="34" charset="0"/>
            </a:endParaRPr>
          </a:p>
        </p:txBody>
      </p:sp>
      <p:pic>
        <p:nvPicPr>
          <p:cNvPr id="514052" name="Picture 1">
            <a:extLst>
              <a:ext uri="{FF2B5EF4-FFF2-40B4-BE49-F238E27FC236}">
                <a16:creationId xmlns:a16="http://schemas.microsoft.com/office/drawing/2014/main" id="{F4C61E99-BFD7-7934-109C-A7F58E573F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2264" y="3152776"/>
            <a:ext cx="19272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53" name="Picture 3">
            <a:extLst>
              <a:ext uri="{FF2B5EF4-FFF2-40B4-BE49-F238E27FC236}">
                <a16:creationId xmlns:a16="http://schemas.microsoft.com/office/drawing/2014/main" id="{82116CB1-4666-F41E-8554-997981CF81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9238" y="3160714"/>
            <a:ext cx="18288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54" name="Picture 5">
            <a:extLst>
              <a:ext uri="{FF2B5EF4-FFF2-40B4-BE49-F238E27FC236}">
                <a16:creationId xmlns:a16="http://schemas.microsoft.com/office/drawing/2014/main" id="{5DBA9182-E86C-EA0D-ADB5-50B1266979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6201" y="3160714"/>
            <a:ext cx="18843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55" name="Picture 2">
            <a:extLst>
              <a:ext uri="{FF2B5EF4-FFF2-40B4-BE49-F238E27FC236}">
                <a16:creationId xmlns:a16="http://schemas.microsoft.com/office/drawing/2014/main" id="{5D5EBA67-4CB6-24D6-A028-F308176DE4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8725" y="3128963"/>
            <a:ext cx="16764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4243">
                                            <p:txEl>
                                              <p:pRg st="13" end="13"/>
                                            </p:txEl>
                                          </p:spTgt>
                                        </p:tgtEl>
                                        <p:attrNameLst>
                                          <p:attrName>style.visibility</p:attrName>
                                        </p:attrNameLst>
                                      </p:cBhvr>
                                      <p:to>
                                        <p:strVal val="visible"/>
                                      </p:to>
                                    </p:set>
                                    <p:anim calcmode="lin" valueType="num">
                                      <p:cBhvr additive="base">
                                        <p:cTn id="7" dur="500" fill="hold"/>
                                        <p:tgtEl>
                                          <p:spTgt spid="394243">
                                            <p:txEl>
                                              <p:pRg st="13" end="1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424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4243">
                                            <p:txEl>
                                              <p:pRg st="14" end="14"/>
                                            </p:txEl>
                                          </p:spTgt>
                                        </p:tgtEl>
                                        <p:attrNameLst>
                                          <p:attrName>style.visibility</p:attrName>
                                        </p:attrNameLst>
                                      </p:cBhvr>
                                      <p:to>
                                        <p:strVal val="visible"/>
                                      </p:to>
                                    </p:set>
                                    <p:anim calcmode="lin" valueType="num">
                                      <p:cBhvr additive="base">
                                        <p:cTn id="13" dur="500" fill="hold"/>
                                        <p:tgtEl>
                                          <p:spTgt spid="394243">
                                            <p:txEl>
                                              <p:pRg st="14" end="1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424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itle 1">
            <a:extLst>
              <a:ext uri="{FF2B5EF4-FFF2-40B4-BE49-F238E27FC236}">
                <a16:creationId xmlns:a16="http://schemas.microsoft.com/office/drawing/2014/main" id="{A0A92B00-0D5B-3918-F1EA-3CFE8864BD9E}"/>
              </a:ext>
            </a:extLst>
          </p:cNvPr>
          <p:cNvSpPr>
            <a:spLocks noGrp="1" noChangeArrowheads="1"/>
          </p:cNvSpPr>
          <p:nvPr>
            <p:ph type="title"/>
          </p:nvPr>
        </p:nvSpPr>
        <p:spPr/>
        <p:txBody>
          <a:bodyPr/>
          <a:lstStyle/>
          <a:p>
            <a:pPr eaLnBrk="1" hangingPunct="1"/>
            <a:r>
              <a:rPr lang="en-US" altLang="en-US"/>
              <a:t>The Test of Higher Pleasures</a:t>
            </a:r>
          </a:p>
        </p:txBody>
      </p:sp>
      <p:sp>
        <p:nvSpPr>
          <p:cNvPr id="387075" name="Content Placeholder 2">
            <a:extLst>
              <a:ext uri="{FF2B5EF4-FFF2-40B4-BE49-F238E27FC236}">
                <a16:creationId xmlns:a16="http://schemas.microsoft.com/office/drawing/2014/main" id="{D4406312-A76E-8358-C747-12860217D373}"/>
              </a:ext>
            </a:extLst>
          </p:cNvPr>
          <p:cNvSpPr>
            <a:spLocks noGrp="1" noChangeArrowheads="1"/>
          </p:cNvSpPr>
          <p:nvPr>
            <p:ph idx="1"/>
          </p:nvPr>
        </p:nvSpPr>
        <p:spPr>
          <a:xfrm>
            <a:off x="2152650" y="1825625"/>
            <a:ext cx="8210550" cy="4351338"/>
          </a:xfrm>
        </p:spPr>
        <p:txBody>
          <a:bodyPr/>
          <a:lstStyle/>
          <a:p>
            <a:pPr eaLnBrk="1" hangingPunct="1">
              <a:defRPr/>
            </a:pPr>
            <a:r>
              <a:rPr lang="en-US" altLang="en-US" dirty="0"/>
              <a:t>Who decides which pleasures are higher?  Can this be done objectively?</a:t>
            </a:r>
          </a:p>
          <a:p>
            <a:pPr eaLnBrk="1" hangingPunct="1">
              <a:defRPr/>
            </a:pPr>
            <a:endParaRPr lang="en-US" altLang="en-US" dirty="0"/>
          </a:p>
          <a:p>
            <a:pPr lvl="1" eaLnBrk="1" hangingPunct="1">
              <a:defRPr/>
            </a:pPr>
            <a:r>
              <a:rPr lang="en-US" altLang="en-US" dirty="0"/>
              <a:t>Consider determining which pizza shop has “better” pizza…how would we establish this?</a:t>
            </a:r>
          </a:p>
          <a:p>
            <a:pPr lvl="1" eaLnBrk="1" hangingPunct="1">
              <a:defRPr/>
            </a:pPr>
            <a:r>
              <a:rPr lang="en-US" altLang="en-US" dirty="0"/>
              <a:t>How would we count the opinion of those who have not tasted both?</a:t>
            </a:r>
          </a:p>
          <a:p>
            <a:pPr lvl="2" eaLnBrk="1" hangingPunct="1">
              <a:defRPr/>
            </a:pPr>
            <a:r>
              <a:rPr lang="en-US" altLang="en-US" dirty="0"/>
              <a:t>Are certain people in a better position to judge?</a:t>
            </a:r>
          </a:p>
          <a:p>
            <a:pPr marL="685800" lvl="2" indent="0" eaLnBrk="1" hangingPunct="1">
              <a:buNone/>
              <a:defRPr/>
            </a:pPr>
            <a:endParaRPr lang="en-US" altLang="en-US" dirty="0"/>
          </a:p>
        </p:txBody>
      </p:sp>
      <p:pic>
        <p:nvPicPr>
          <p:cNvPr id="3" name="Picture 2">
            <a:extLst>
              <a:ext uri="{FF2B5EF4-FFF2-40B4-BE49-F238E27FC236}">
                <a16:creationId xmlns:a16="http://schemas.microsoft.com/office/drawing/2014/main" id="{15220A5A-8894-4693-55DF-2B4408944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430713"/>
            <a:ext cx="358140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FC98A39-398C-7FE8-662D-0F86FE23D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4419601"/>
            <a:ext cx="421005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7075">
                                            <p:txEl>
                                              <p:pRg st="2" end="2"/>
                                            </p:txEl>
                                          </p:spTgt>
                                        </p:tgtEl>
                                        <p:attrNameLst>
                                          <p:attrName>style.visibility</p:attrName>
                                        </p:attrNameLst>
                                      </p:cBhvr>
                                      <p:to>
                                        <p:strVal val="visible"/>
                                      </p:to>
                                    </p:set>
                                    <p:anim calcmode="lin" valueType="num">
                                      <p:cBhvr additive="base">
                                        <p:cTn id="7" dur="500" fill="hold"/>
                                        <p:tgtEl>
                                          <p:spTgt spid="38707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707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87075">
                                            <p:txEl>
                                              <p:pRg st="3" end="3"/>
                                            </p:txEl>
                                          </p:spTgt>
                                        </p:tgtEl>
                                        <p:attrNameLst>
                                          <p:attrName>style.visibility</p:attrName>
                                        </p:attrNameLst>
                                      </p:cBhvr>
                                      <p:to>
                                        <p:strVal val="visible"/>
                                      </p:to>
                                    </p:set>
                                    <p:anim calcmode="lin" valueType="num">
                                      <p:cBhvr additive="base">
                                        <p:cTn id="21" dur="500" fill="hold"/>
                                        <p:tgtEl>
                                          <p:spTgt spid="3870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8707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87075">
                                            <p:txEl>
                                              <p:pRg st="4" end="4"/>
                                            </p:txEl>
                                          </p:spTgt>
                                        </p:tgtEl>
                                        <p:attrNameLst>
                                          <p:attrName>style.visibility</p:attrName>
                                        </p:attrNameLst>
                                      </p:cBhvr>
                                      <p:to>
                                        <p:strVal val="visible"/>
                                      </p:to>
                                    </p:set>
                                    <p:anim calcmode="lin" valueType="num">
                                      <p:cBhvr additive="base">
                                        <p:cTn id="25" dur="500" fill="hold"/>
                                        <p:tgtEl>
                                          <p:spTgt spid="3870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7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DFFCE-1B7B-0C2F-5A15-0D5CD8052CBC}"/>
              </a:ext>
            </a:extLst>
          </p:cNvPr>
          <p:cNvSpPr>
            <a:spLocks noGrp="1"/>
          </p:cNvSpPr>
          <p:nvPr>
            <p:ph type="title"/>
          </p:nvPr>
        </p:nvSpPr>
        <p:spPr>
          <a:xfrm>
            <a:off x="1835150" y="593725"/>
            <a:ext cx="8521700" cy="763588"/>
          </a:xfrm>
        </p:spPr>
        <p:txBody>
          <a:bodyPr>
            <a:normAutofit fontScale="90000"/>
          </a:bodyPr>
          <a:lstStyle/>
          <a:p>
            <a:pPr>
              <a:defRPr/>
            </a:pPr>
            <a:r>
              <a:rPr lang="en-US" i="1" dirty="0"/>
              <a:t>From Justice…</a:t>
            </a:r>
          </a:p>
        </p:txBody>
      </p:sp>
      <p:sp>
        <p:nvSpPr>
          <p:cNvPr id="403459" name="Text Placeholder 2">
            <a:extLst>
              <a:ext uri="{FF2B5EF4-FFF2-40B4-BE49-F238E27FC236}">
                <a16:creationId xmlns:a16="http://schemas.microsoft.com/office/drawing/2014/main" id="{3E01C7E5-7A22-1FAE-8046-45148D55209E}"/>
              </a:ext>
            </a:extLst>
          </p:cNvPr>
          <p:cNvSpPr>
            <a:spLocks noGrp="1" noChangeArrowheads="1"/>
          </p:cNvSpPr>
          <p:nvPr>
            <p:ph type="body" idx="1"/>
          </p:nvPr>
        </p:nvSpPr>
        <p:spPr>
          <a:xfrm>
            <a:off x="1835150" y="1536700"/>
            <a:ext cx="8521700" cy="4554538"/>
          </a:xfrm>
        </p:spPr>
        <p:txBody>
          <a:bodyPr>
            <a:normAutofit fontScale="85000" lnSpcReduction="20000"/>
          </a:bodyPr>
          <a:lstStyle/>
          <a:p>
            <a:pPr marL="114300" indent="0">
              <a:spcBef>
                <a:spcPct val="0"/>
              </a:spcBef>
              <a:spcAft>
                <a:spcPct val="0"/>
              </a:spcAft>
              <a:buNone/>
              <a:defRPr/>
            </a:pPr>
            <a:r>
              <a:rPr lang="en-US" altLang="en-US" dirty="0"/>
              <a:t>Mill concedes that “occasionally, under the influence of temptation,” even the best of us postpone higher pleasures to lower ones. Everyone gives in to the impulse to be a couch potato once in a while.</a:t>
            </a:r>
          </a:p>
          <a:p>
            <a:pPr marL="114300" indent="0">
              <a:spcBef>
                <a:spcPct val="0"/>
              </a:spcBef>
              <a:spcAft>
                <a:spcPct val="0"/>
              </a:spcAft>
              <a:buNone/>
              <a:defRPr/>
            </a:pPr>
            <a:endParaRPr lang="en-US" altLang="en-US" dirty="0"/>
          </a:p>
          <a:p>
            <a:pPr marL="114300" indent="0">
              <a:spcBef>
                <a:spcPct val="0"/>
              </a:spcBef>
              <a:spcAft>
                <a:spcPct val="0"/>
              </a:spcAft>
              <a:buNone/>
              <a:defRPr/>
            </a:pPr>
            <a:r>
              <a:rPr lang="en-US" altLang="en-US" dirty="0"/>
              <a:t>But this does not mean we don’t know the difference between Rembrandt and reruns. </a:t>
            </a:r>
          </a:p>
          <a:p>
            <a:pPr marL="114300" indent="0">
              <a:spcBef>
                <a:spcPct val="0"/>
              </a:spcBef>
              <a:spcAft>
                <a:spcPct val="0"/>
              </a:spcAft>
              <a:buNone/>
              <a:defRPr/>
            </a:pPr>
            <a:endParaRPr lang="en-US" altLang="en-US" dirty="0"/>
          </a:p>
          <a:p>
            <a:pPr marL="114300" indent="0">
              <a:spcBef>
                <a:spcPct val="0"/>
              </a:spcBef>
              <a:spcAft>
                <a:spcPct val="0"/>
              </a:spcAft>
              <a:buNone/>
              <a:defRPr/>
            </a:pPr>
            <a:r>
              <a:rPr lang="en-US" altLang="en-US" dirty="0"/>
              <a:t>Mill makes this point in a memorable passage: “It is better to be a human being dissatisfied than a pig satisfied; better</a:t>
            </a:r>
          </a:p>
          <a:p>
            <a:pPr marL="114300" indent="0">
              <a:spcBef>
                <a:spcPct val="0"/>
              </a:spcBef>
              <a:spcAft>
                <a:spcPct val="0"/>
              </a:spcAft>
              <a:buNone/>
              <a:defRPr/>
            </a:pPr>
            <a:r>
              <a:rPr lang="en-US" altLang="en-US" dirty="0"/>
              <a:t>to be Socrates dissatisfied than a fool satisfied. And if the fool, or the pig, are of a different opinion, it is because they only know their own side of the question.”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Title 1">
            <a:extLst>
              <a:ext uri="{FF2B5EF4-FFF2-40B4-BE49-F238E27FC236}">
                <a16:creationId xmlns:a16="http://schemas.microsoft.com/office/drawing/2014/main" id="{7F0745FA-5C65-9EB4-945B-4BD605593253}"/>
              </a:ext>
            </a:extLst>
          </p:cNvPr>
          <p:cNvSpPr>
            <a:spLocks noGrp="1" noChangeArrowheads="1"/>
          </p:cNvSpPr>
          <p:nvPr>
            <p:ph type="title"/>
          </p:nvPr>
        </p:nvSpPr>
        <p:spPr>
          <a:xfrm>
            <a:off x="1600200" y="131763"/>
            <a:ext cx="8001000" cy="1143000"/>
          </a:xfrm>
        </p:spPr>
        <p:txBody>
          <a:bodyPr/>
          <a:lstStyle/>
          <a:p>
            <a:r>
              <a:rPr lang="en-US" altLang="en-US" sz="3800" b="1"/>
              <a:t>Ethics: </a:t>
            </a:r>
            <a:r>
              <a:rPr lang="en-US" altLang="en-US" sz="3800" i="1"/>
              <a:t>What Is the Right Thing to Do?</a:t>
            </a:r>
          </a:p>
        </p:txBody>
      </p:sp>
      <p:pic>
        <p:nvPicPr>
          <p:cNvPr id="527363" name="Picture 3">
            <a:extLst>
              <a:ext uri="{FF2B5EF4-FFF2-40B4-BE49-F238E27FC236}">
                <a16:creationId xmlns:a16="http://schemas.microsoft.com/office/drawing/2014/main" id="{F894A13D-1843-4E8D-7956-46F30D28A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226" y="46039"/>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364" name="Content Placeholder 4">
            <a:extLst>
              <a:ext uri="{FF2B5EF4-FFF2-40B4-BE49-F238E27FC236}">
                <a16:creationId xmlns:a16="http://schemas.microsoft.com/office/drawing/2014/main" id="{3BEF09C5-086F-A023-FF16-C359B569B4B3}"/>
              </a:ext>
            </a:extLst>
          </p:cNvPr>
          <p:cNvSpPr>
            <a:spLocks noGrp="1" noChangeArrowheads="1"/>
          </p:cNvSpPr>
          <p:nvPr>
            <p:ph idx="1"/>
          </p:nvPr>
        </p:nvSpPr>
        <p:spPr>
          <a:xfrm>
            <a:off x="1600200" y="1255713"/>
            <a:ext cx="9067800" cy="4616450"/>
          </a:xfrm>
        </p:spPr>
        <p:txBody>
          <a:bodyPr/>
          <a:lstStyle/>
          <a:p>
            <a:pPr marL="0" indent="0" algn="ctr">
              <a:buNone/>
            </a:pPr>
            <a:r>
              <a:rPr lang="en-US" altLang="en-US" b="1"/>
              <a:t>Mill: The Higher Pleasures</a:t>
            </a:r>
            <a:endParaRPr lang="en-US" altLang="en-US" sz="900" b="1"/>
          </a:p>
          <a:p>
            <a:pPr marL="0" indent="0"/>
            <a:r>
              <a:rPr lang="en-US" altLang="en-US" sz="2700">
                <a:solidFill>
                  <a:srgbClr val="333333"/>
                </a:solidFill>
                <a:latin typeface="Georgia" panose="02040502050405020303" pitchFamily="18" charset="0"/>
              </a:rPr>
              <a:t> Do you agree with Mill’s belief that is “better to be Socrates dissatisfied than a fool satisfied?”</a:t>
            </a:r>
          </a:p>
          <a:p>
            <a:pPr marL="0" indent="0"/>
            <a:endParaRPr lang="en-US" altLang="en-US" sz="2700">
              <a:solidFill>
                <a:srgbClr val="333333"/>
              </a:solidFill>
              <a:latin typeface="Georgia" panose="02040502050405020303" pitchFamily="18" charset="0"/>
            </a:endParaRPr>
          </a:p>
          <a:p>
            <a:pPr marL="0" indent="0"/>
            <a:r>
              <a:rPr lang="en-US" altLang="en-US" sz="2700">
                <a:solidFill>
                  <a:srgbClr val="333333"/>
                </a:solidFill>
                <a:latin typeface="Georgia" panose="02040502050405020303" pitchFamily="18" charset="0"/>
              </a:rPr>
              <a:t> Mill wrote, “A being of higher faculties requires more to make [them] happy, is capable probably of more acute suffering… than one of an inferior type; but in spite of these liabilities, he can never really wish to sink into what he feels to be a lower grade existence.” Agree or disagree?</a:t>
            </a:r>
            <a:endParaRPr lang="en-US" altLang="en-US" sz="2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Title 1">
            <a:extLst>
              <a:ext uri="{FF2B5EF4-FFF2-40B4-BE49-F238E27FC236}">
                <a16:creationId xmlns:a16="http://schemas.microsoft.com/office/drawing/2014/main" id="{E36F0C16-9CDF-DFB9-B75A-5627EF6C47D9}"/>
              </a:ext>
            </a:extLst>
          </p:cNvPr>
          <p:cNvSpPr>
            <a:spLocks noGrp="1" noChangeArrowheads="1"/>
          </p:cNvSpPr>
          <p:nvPr>
            <p:ph type="title"/>
          </p:nvPr>
        </p:nvSpPr>
        <p:spPr/>
        <p:txBody>
          <a:bodyPr/>
          <a:lstStyle/>
          <a:p>
            <a:r>
              <a:rPr lang="en-US" altLang="en-US" b="1"/>
              <a:t>Check for Understanding</a:t>
            </a:r>
          </a:p>
        </p:txBody>
      </p:sp>
      <p:sp>
        <p:nvSpPr>
          <p:cNvPr id="531459" name="Text Placeholder 2">
            <a:extLst>
              <a:ext uri="{FF2B5EF4-FFF2-40B4-BE49-F238E27FC236}">
                <a16:creationId xmlns:a16="http://schemas.microsoft.com/office/drawing/2014/main" id="{451DFCA3-9877-2838-F257-7E154629EAFD}"/>
              </a:ext>
            </a:extLst>
          </p:cNvPr>
          <p:cNvSpPr>
            <a:spLocks noGrp="1" noChangeArrowheads="1"/>
          </p:cNvSpPr>
          <p:nvPr>
            <p:ph type="body" idx="1"/>
          </p:nvPr>
        </p:nvSpPr>
        <p:spPr>
          <a:xfrm>
            <a:off x="1222744" y="1535113"/>
            <a:ext cx="4773773" cy="639762"/>
          </a:xfrm>
        </p:spPr>
        <p:txBody>
          <a:bodyPr/>
          <a:lstStyle/>
          <a:p>
            <a:r>
              <a:rPr lang="en-US" altLang="en-US" dirty="0"/>
              <a:t>Learning Goal:</a:t>
            </a:r>
          </a:p>
        </p:txBody>
      </p:sp>
      <p:sp>
        <p:nvSpPr>
          <p:cNvPr id="531460" name="Content Placeholder 3">
            <a:extLst>
              <a:ext uri="{FF2B5EF4-FFF2-40B4-BE49-F238E27FC236}">
                <a16:creationId xmlns:a16="http://schemas.microsoft.com/office/drawing/2014/main" id="{2172D73B-1793-F279-404F-74FD8395D5DD}"/>
              </a:ext>
            </a:extLst>
          </p:cNvPr>
          <p:cNvSpPr>
            <a:spLocks noGrp="1" noChangeArrowheads="1"/>
          </p:cNvSpPr>
          <p:nvPr>
            <p:ph sz="half" idx="2"/>
          </p:nvPr>
        </p:nvSpPr>
        <p:spPr>
          <a:xfrm>
            <a:off x="1222744" y="2174875"/>
            <a:ext cx="4773773" cy="3951288"/>
          </a:xfrm>
        </p:spPr>
        <p:txBody>
          <a:bodyPr/>
          <a:lstStyle/>
          <a:p>
            <a:r>
              <a:rPr lang="en-US" altLang="en-US" dirty="0"/>
              <a:t>Philosophers will identify moral dilemmas and apply utilitarian principles to the characters and events in </a:t>
            </a:r>
            <a:r>
              <a:rPr lang="en-US" altLang="en-US" i="1" dirty="0"/>
              <a:t>Flowers for Algernon</a:t>
            </a:r>
            <a:r>
              <a:rPr lang="en-US" altLang="en-US" dirty="0"/>
              <a:t>.</a:t>
            </a:r>
          </a:p>
        </p:txBody>
      </p:sp>
      <p:sp>
        <p:nvSpPr>
          <p:cNvPr id="531461" name="Text Placeholder 4">
            <a:extLst>
              <a:ext uri="{FF2B5EF4-FFF2-40B4-BE49-F238E27FC236}">
                <a16:creationId xmlns:a16="http://schemas.microsoft.com/office/drawing/2014/main" id="{A55787B8-4264-3D70-B432-4FFC8CD258FD}"/>
              </a:ext>
            </a:extLst>
          </p:cNvPr>
          <p:cNvSpPr>
            <a:spLocks noGrp="1" noChangeArrowheads="1"/>
          </p:cNvSpPr>
          <p:nvPr>
            <p:ph type="body" sz="quarter" idx="3"/>
          </p:nvPr>
        </p:nvSpPr>
        <p:spPr/>
        <p:txBody>
          <a:bodyPr/>
          <a:lstStyle/>
          <a:p>
            <a:r>
              <a:rPr lang="en-US" altLang="en-US"/>
              <a:t>Exceeding Learning Goal:</a:t>
            </a:r>
          </a:p>
        </p:txBody>
      </p:sp>
      <p:sp>
        <p:nvSpPr>
          <p:cNvPr id="531462" name="Content Placeholder 5">
            <a:extLst>
              <a:ext uri="{FF2B5EF4-FFF2-40B4-BE49-F238E27FC236}">
                <a16:creationId xmlns:a16="http://schemas.microsoft.com/office/drawing/2014/main" id="{B1A65C74-6075-7A45-2DBD-C9BADD867A37}"/>
              </a:ext>
            </a:extLst>
          </p:cNvPr>
          <p:cNvSpPr>
            <a:spLocks noGrp="1" noChangeArrowheads="1"/>
          </p:cNvSpPr>
          <p:nvPr>
            <p:ph sz="quarter" idx="4"/>
          </p:nvPr>
        </p:nvSpPr>
        <p:spPr>
          <a:xfrm>
            <a:off x="6169026" y="2174876"/>
            <a:ext cx="4194175" cy="2244725"/>
          </a:xfrm>
        </p:spPr>
        <p:txBody>
          <a:bodyPr/>
          <a:lstStyle/>
          <a:p>
            <a:r>
              <a:rPr lang="en-US" altLang="en-US"/>
              <a:t>Philosophers connect the different examples of moral reasoning to current times and aspects of their lives. </a:t>
            </a:r>
          </a:p>
        </p:txBody>
      </p:sp>
      <p:pic>
        <p:nvPicPr>
          <p:cNvPr id="531463" name="Picture 3">
            <a:extLst>
              <a:ext uri="{FF2B5EF4-FFF2-40B4-BE49-F238E27FC236}">
                <a16:creationId xmlns:a16="http://schemas.microsoft.com/office/drawing/2014/main" id="{39DDE7D8-3AF9-0E69-F6A5-D24492422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0226" y="46039"/>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1464" name="Picture 2">
            <a:extLst>
              <a:ext uri="{FF2B5EF4-FFF2-40B4-BE49-F238E27FC236}">
                <a16:creationId xmlns:a16="http://schemas.microsoft.com/office/drawing/2014/main" id="{36009494-6006-F880-2743-8189EECA1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4470401"/>
            <a:ext cx="54038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TotalTime>
  <Words>901</Words>
  <Application>Microsoft Office PowerPoint</Application>
  <PresentationFormat>Widescreen</PresentationFormat>
  <Paragraphs>91</Paragraphs>
  <Slides>12</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Aptos</vt:lpstr>
      <vt:lpstr>Aptos Display</vt:lpstr>
      <vt:lpstr>Arial</vt:lpstr>
      <vt:lpstr>Calibri</vt:lpstr>
      <vt:lpstr>Calibri Light</vt:lpstr>
      <vt:lpstr>Georgia</vt:lpstr>
      <vt:lpstr>Times New Roman</vt:lpstr>
      <vt:lpstr>Wingdings</vt:lpstr>
      <vt:lpstr>Office Theme</vt:lpstr>
      <vt:lpstr>Default Design</vt:lpstr>
      <vt:lpstr>2_Office Theme</vt:lpstr>
      <vt:lpstr>Simple Light</vt:lpstr>
      <vt:lpstr>Flowers for Algernon</vt:lpstr>
      <vt:lpstr>Check for Understanding</vt:lpstr>
      <vt:lpstr>The Principle of Utility</vt:lpstr>
      <vt:lpstr>PowerPoint Presentation</vt:lpstr>
      <vt:lpstr>How can we know which pleasures are qualitatively higher?</vt:lpstr>
      <vt:lpstr>The Test of Higher Pleasures</vt:lpstr>
      <vt:lpstr>From Justice…</vt:lpstr>
      <vt:lpstr>Ethics: What Is the Right Thing to Do?</vt:lpstr>
      <vt:lpstr>Check for Understanding</vt:lpstr>
      <vt:lpstr>Ethics: What Is the Right Thing to Do?</vt:lpstr>
      <vt:lpstr>Ethics: What Is the Right Thing to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Pierlott, Marc</dc:creator>
  <cp:lastModifiedBy>Pierlott, Marc</cp:lastModifiedBy>
  <cp:revision>5</cp:revision>
  <dcterms:created xsi:type="dcterms:W3CDTF">2025-06-01T17:31:23Z</dcterms:created>
  <dcterms:modified xsi:type="dcterms:W3CDTF">2025-06-26T14:51:22Z</dcterms:modified>
</cp:coreProperties>
</file>